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7772400" cy="10058400"/>
  <p:notesSz cx="6858000" cy="9144000"/>
  <p:embeddedFontLst>
    <p:embeddedFont>
      <p:font typeface="Calibri" panose="020F0502020204030204" pitchFamily="34" charset="0"/>
      <p:regular r:id="rId3"/>
      <p:bold r:id="rId4"/>
      <p:italic r:id="rId5"/>
      <p:boldItalic r:id="rId6"/>
    </p:embeddedFont>
    <p:embeddedFont>
      <p:font typeface="Lato" panose="020F0502020204030203" pitchFamily="34" charset="0"/>
      <p:regular r:id="rId7"/>
      <p:bold r:id="rId8"/>
      <p:italic r:id="rId9"/>
      <p:boldItalic r:id="rId10"/>
    </p:embeddedFont>
    <p:embeddedFont>
      <p:font typeface="League Spartan" pitchFamily="2" charset="77"/>
      <p:regular r:id="rId11"/>
      <p:bold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50" autoAdjust="0"/>
    <p:restoredTop sz="94597" autoAdjust="0"/>
  </p:normalViewPr>
  <p:slideViewPr>
    <p:cSldViewPr>
      <p:cViewPr>
        <p:scale>
          <a:sx n="99" d="100"/>
          <a:sy n="99" d="100"/>
        </p:scale>
        <p:origin x="536"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presProps" Target="presProp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theme" Target="theme/theme1.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5/8/26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5/8/26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5/8/26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5/8/26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7510500"/>
            <a:ext cx="7772400" cy="2548392"/>
            <a:chOff x="0" y="0"/>
            <a:chExt cx="3479800" cy="1140947"/>
          </a:xfrm>
        </p:grpSpPr>
        <p:sp>
          <p:nvSpPr>
            <p:cNvPr id="3" name="Freeform 3"/>
            <p:cNvSpPr/>
            <p:nvPr/>
          </p:nvSpPr>
          <p:spPr>
            <a:xfrm>
              <a:off x="0" y="0"/>
              <a:ext cx="3479800" cy="1140947"/>
            </a:xfrm>
            <a:custGeom>
              <a:avLst/>
              <a:gdLst/>
              <a:ahLst/>
              <a:cxnLst/>
              <a:rect l="l" t="t" r="r" b="b"/>
              <a:pathLst>
                <a:path w="3479800" h="1140947">
                  <a:moveTo>
                    <a:pt x="0" y="0"/>
                  </a:moveTo>
                  <a:lnTo>
                    <a:pt x="3479800" y="0"/>
                  </a:lnTo>
                  <a:lnTo>
                    <a:pt x="3479800" y="1140947"/>
                  </a:lnTo>
                  <a:lnTo>
                    <a:pt x="0" y="1140947"/>
                  </a:lnTo>
                  <a:close/>
                </a:path>
              </a:pathLst>
            </a:custGeom>
            <a:solidFill>
              <a:srgbClr val="A65678"/>
            </a:solidFill>
          </p:spPr>
        </p:sp>
      </p:grpSp>
      <p:sp>
        <p:nvSpPr>
          <p:cNvPr id="4" name="Freeform 4"/>
          <p:cNvSpPr/>
          <p:nvPr/>
        </p:nvSpPr>
        <p:spPr>
          <a:xfrm>
            <a:off x="649125" y="2679268"/>
            <a:ext cx="1079427" cy="877140"/>
          </a:xfrm>
          <a:custGeom>
            <a:avLst/>
            <a:gdLst/>
            <a:ahLst/>
            <a:cxnLst/>
            <a:rect l="l" t="t" r="r" b="b"/>
            <a:pathLst>
              <a:path w="1079427" h="877140">
                <a:moveTo>
                  <a:pt x="0" y="0"/>
                </a:moveTo>
                <a:lnTo>
                  <a:pt x="1079427" y="0"/>
                </a:lnTo>
                <a:lnTo>
                  <a:pt x="1079427" y="877141"/>
                </a:lnTo>
                <a:lnTo>
                  <a:pt x="0" y="8771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3943350" y="2628983"/>
            <a:ext cx="894162" cy="977712"/>
          </a:xfrm>
          <a:custGeom>
            <a:avLst/>
            <a:gdLst/>
            <a:ahLst/>
            <a:cxnLst/>
            <a:rect l="l" t="t" r="r" b="b"/>
            <a:pathLst>
              <a:path w="894162" h="977712">
                <a:moveTo>
                  <a:pt x="0" y="0"/>
                </a:moveTo>
                <a:lnTo>
                  <a:pt x="894162" y="0"/>
                </a:lnTo>
                <a:lnTo>
                  <a:pt x="894162" y="977712"/>
                </a:lnTo>
                <a:lnTo>
                  <a:pt x="0" y="9777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4094619" y="5649224"/>
            <a:ext cx="591623" cy="1506449"/>
          </a:xfrm>
          <a:custGeom>
            <a:avLst/>
            <a:gdLst/>
            <a:ahLst/>
            <a:cxnLst/>
            <a:rect l="l" t="t" r="r" b="b"/>
            <a:pathLst>
              <a:path w="591623" h="1506449">
                <a:moveTo>
                  <a:pt x="0" y="0"/>
                </a:moveTo>
                <a:lnTo>
                  <a:pt x="591624" y="0"/>
                </a:lnTo>
                <a:lnTo>
                  <a:pt x="591624" y="1506448"/>
                </a:lnTo>
                <a:lnTo>
                  <a:pt x="0" y="15064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740998" y="5956721"/>
            <a:ext cx="895682" cy="1026303"/>
          </a:xfrm>
          <a:custGeom>
            <a:avLst/>
            <a:gdLst/>
            <a:ahLst/>
            <a:cxnLst/>
            <a:rect l="l" t="t" r="r" b="b"/>
            <a:pathLst>
              <a:path w="895682" h="1026303">
                <a:moveTo>
                  <a:pt x="0" y="0"/>
                </a:moveTo>
                <a:lnTo>
                  <a:pt x="895682" y="0"/>
                </a:lnTo>
                <a:lnTo>
                  <a:pt x="895682" y="1026303"/>
                </a:lnTo>
                <a:lnTo>
                  <a:pt x="0" y="102630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3943350" y="4253722"/>
            <a:ext cx="925577" cy="1004078"/>
          </a:xfrm>
          <a:custGeom>
            <a:avLst/>
            <a:gdLst/>
            <a:ahLst/>
            <a:cxnLst/>
            <a:rect l="l" t="t" r="r" b="b"/>
            <a:pathLst>
              <a:path w="925577" h="1004078">
                <a:moveTo>
                  <a:pt x="0" y="0"/>
                </a:moveTo>
                <a:lnTo>
                  <a:pt x="925577" y="0"/>
                </a:lnTo>
                <a:lnTo>
                  <a:pt x="925577" y="1004078"/>
                </a:lnTo>
                <a:lnTo>
                  <a:pt x="0" y="100407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9"/>
          <p:cNvSpPr/>
          <p:nvPr/>
        </p:nvSpPr>
        <p:spPr>
          <a:xfrm>
            <a:off x="683848" y="4177288"/>
            <a:ext cx="875072" cy="1156947"/>
          </a:xfrm>
          <a:custGeom>
            <a:avLst/>
            <a:gdLst/>
            <a:ahLst/>
            <a:cxnLst/>
            <a:rect l="l" t="t" r="r" b="b"/>
            <a:pathLst>
              <a:path w="875072" h="1156947">
                <a:moveTo>
                  <a:pt x="0" y="0"/>
                </a:moveTo>
                <a:lnTo>
                  <a:pt x="875072" y="0"/>
                </a:lnTo>
                <a:lnTo>
                  <a:pt x="875072" y="1156946"/>
                </a:lnTo>
                <a:lnTo>
                  <a:pt x="0" y="115694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pSp>
        <p:nvGrpSpPr>
          <p:cNvPr id="10" name="Group 10"/>
          <p:cNvGrpSpPr/>
          <p:nvPr/>
        </p:nvGrpSpPr>
        <p:grpSpPr>
          <a:xfrm>
            <a:off x="392541" y="8011007"/>
            <a:ext cx="1109229" cy="1109229"/>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sp>
      </p:grpSp>
      <p:sp>
        <p:nvSpPr>
          <p:cNvPr id="12" name="Freeform 12"/>
          <p:cNvSpPr/>
          <p:nvPr/>
        </p:nvSpPr>
        <p:spPr>
          <a:xfrm>
            <a:off x="536584" y="8250508"/>
            <a:ext cx="821142" cy="630227"/>
          </a:xfrm>
          <a:custGeom>
            <a:avLst/>
            <a:gdLst/>
            <a:ahLst/>
            <a:cxnLst/>
            <a:rect l="l" t="t" r="r" b="b"/>
            <a:pathLst>
              <a:path w="821142" h="630227">
                <a:moveTo>
                  <a:pt x="0" y="0"/>
                </a:moveTo>
                <a:lnTo>
                  <a:pt x="821143" y="0"/>
                </a:lnTo>
                <a:lnTo>
                  <a:pt x="821143" y="630227"/>
                </a:lnTo>
                <a:lnTo>
                  <a:pt x="0" y="63022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3" name="TextBox 13"/>
          <p:cNvSpPr txBox="1"/>
          <p:nvPr/>
        </p:nvSpPr>
        <p:spPr>
          <a:xfrm>
            <a:off x="4935913" y="2506297"/>
            <a:ext cx="1944947" cy="1381125"/>
          </a:xfrm>
          <a:prstGeom prst="rect">
            <a:avLst/>
          </a:prstGeom>
        </p:spPr>
        <p:txBody>
          <a:bodyPr lIns="0" tIns="0" rIns="0" bIns="0" rtlCol="0" anchor="t">
            <a:spAutoFit/>
          </a:bodyPr>
          <a:lstStyle/>
          <a:p>
            <a:pPr algn="l">
              <a:lnSpc>
                <a:spcPts val="1200"/>
              </a:lnSpc>
            </a:pPr>
            <a:r>
              <a:rPr lang="en-US" sz="1000">
                <a:solidFill>
                  <a:srgbClr val="000000"/>
                </a:solidFill>
                <a:latin typeface="Lato"/>
                <a:ea typeface="Lato"/>
                <a:cs typeface="Lato"/>
                <a:sym typeface="Lato"/>
              </a:rPr>
              <a:t>A wonderful serenity has taken possession of my entire soul, like these sweet mornings of spring which I enjoy with my whole heart. I am alone, and feel the charm of existence in this spot, which was created for the bliss of souls like mine. I am so happy, my</a:t>
            </a:r>
          </a:p>
          <a:p>
            <a:pPr algn="l">
              <a:lnSpc>
                <a:spcPts val="1200"/>
              </a:lnSpc>
            </a:pPr>
            <a:endParaRPr lang="en-US" sz="1000">
              <a:solidFill>
                <a:srgbClr val="000000"/>
              </a:solidFill>
              <a:latin typeface="Lato"/>
              <a:ea typeface="Lato"/>
              <a:cs typeface="Lato"/>
              <a:sym typeface="Lato"/>
            </a:endParaRPr>
          </a:p>
        </p:txBody>
      </p:sp>
      <p:sp>
        <p:nvSpPr>
          <p:cNvPr id="14" name="TextBox 14"/>
          <p:cNvSpPr txBox="1"/>
          <p:nvPr/>
        </p:nvSpPr>
        <p:spPr>
          <a:xfrm>
            <a:off x="1769803" y="2506297"/>
            <a:ext cx="1944947" cy="1381125"/>
          </a:xfrm>
          <a:prstGeom prst="rect">
            <a:avLst/>
          </a:prstGeom>
        </p:spPr>
        <p:txBody>
          <a:bodyPr lIns="0" tIns="0" rIns="0" bIns="0" rtlCol="0" anchor="t">
            <a:spAutoFit/>
          </a:bodyPr>
          <a:lstStyle/>
          <a:p>
            <a:pPr algn="l">
              <a:lnSpc>
                <a:spcPts val="1200"/>
              </a:lnSpc>
            </a:pPr>
            <a:r>
              <a:rPr lang="en-US" sz="1000">
                <a:solidFill>
                  <a:srgbClr val="000000"/>
                </a:solidFill>
                <a:latin typeface="Lato"/>
                <a:ea typeface="Lato"/>
                <a:cs typeface="Lato"/>
                <a:sym typeface="Lato"/>
              </a:rPr>
              <a:t>A wonderful serenity has taken possession of my entire soul, like these sweet mornings of spring which I enjoy with my whole heart. I am alone, and feel the charm of existence in this spot, which was created for the bliss of souls like mine. I am so happy, my</a:t>
            </a:r>
          </a:p>
          <a:p>
            <a:pPr algn="l">
              <a:lnSpc>
                <a:spcPts val="1200"/>
              </a:lnSpc>
            </a:pPr>
            <a:endParaRPr lang="en-US" sz="1000">
              <a:solidFill>
                <a:srgbClr val="000000"/>
              </a:solidFill>
              <a:latin typeface="Lato"/>
              <a:ea typeface="Lato"/>
              <a:cs typeface="Lato"/>
              <a:sym typeface="Lato"/>
            </a:endParaRPr>
          </a:p>
        </p:txBody>
      </p:sp>
      <p:sp>
        <p:nvSpPr>
          <p:cNvPr id="15" name="TextBox 15"/>
          <p:cNvSpPr txBox="1"/>
          <p:nvPr/>
        </p:nvSpPr>
        <p:spPr>
          <a:xfrm>
            <a:off x="4935913" y="4140422"/>
            <a:ext cx="1944947" cy="1381125"/>
          </a:xfrm>
          <a:prstGeom prst="rect">
            <a:avLst/>
          </a:prstGeom>
        </p:spPr>
        <p:txBody>
          <a:bodyPr lIns="0" tIns="0" rIns="0" bIns="0" rtlCol="0" anchor="t">
            <a:spAutoFit/>
          </a:bodyPr>
          <a:lstStyle/>
          <a:p>
            <a:pPr algn="l">
              <a:lnSpc>
                <a:spcPts val="1200"/>
              </a:lnSpc>
            </a:pPr>
            <a:r>
              <a:rPr lang="en-US" sz="1000">
                <a:solidFill>
                  <a:srgbClr val="000000"/>
                </a:solidFill>
                <a:latin typeface="Lato"/>
                <a:ea typeface="Lato"/>
                <a:cs typeface="Lato"/>
                <a:sym typeface="Lato"/>
              </a:rPr>
              <a:t>A wonderful serenity has taken possession of my entire soul, like these sweet mornings of spring which I enjoy with my whole heart. I am alone, and feel the charm of existence in this spot, which was created for the bliss of souls like mine. I am so happy, my</a:t>
            </a:r>
          </a:p>
          <a:p>
            <a:pPr algn="l">
              <a:lnSpc>
                <a:spcPts val="1200"/>
              </a:lnSpc>
            </a:pPr>
            <a:endParaRPr lang="en-US" sz="1000">
              <a:solidFill>
                <a:srgbClr val="000000"/>
              </a:solidFill>
              <a:latin typeface="Lato"/>
              <a:ea typeface="Lato"/>
              <a:cs typeface="Lato"/>
              <a:sym typeface="Lato"/>
            </a:endParaRPr>
          </a:p>
        </p:txBody>
      </p:sp>
      <p:sp>
        <p:nvSpPr>
          <p:cNvPr id="16" name="TextBox 16"/>
          <p:cNvSpPr txBox="1"/>
          <p:nvPr/>
        </p:nvSpPr>
        <p:spPr>
          <a:xfrm>
            <a:off x="1769803" y="4140422"/>
            <a:ext cx="1944947" cy="1381125"/>
          </a:xfrm>
          <a:prstGeom prst="rect">
            <a:avLst/>
          </a:prstGeom>
        </p:spPr>
        <p:txBody>
          <a:bodyPr lIns="0" tIns="0" rIns="0" bIns="0" rtlCol="0" anchor="t">
            <a:spAutoFit/>
          </a:bodyPr>
          <a:lstStyle/>
          <a:p>
            <a:pPr algn="l">
              <a:lnSpc>
                <a:spcPts val="1200"/>
              </a:lnSpc>
            </a:pPr>
            <a:r>
              <a:rPr lang="en-US" sz="1000">
                <a:solidFill>
                  <a:srgbClr val="000000"/>
                </a:solidFill>
                <a:latin typeface="Lato"/>
                <a:ea typeface="Lato"/>
                <a:cs typeface="Lato"/>
                <a:sym typeface="Lato"/>
              </a:rPr>
              <a:t>A wonderful serenity has taken possession of my entire soul, like these sweet mornings of spring which I enjoy with my whole heart. I am alone, and feel the charm of existence in this spot, which was created for the bliss of souls like mine. I am so happy, my</a:t>
            </a:r>
          </a:p>
          <a:p>
            <a:pPr algn="l">
              <a:lnSpc>
                <a:spcPts val="1200"/>
              </a:lnSpc>
            </a:pPr>
            <a:endParaRPr lang="en-US" sz="1000">
              <a:solidFill>
                <a:srgbClr val="000000"/>
              </a:solidFill>
              <a:latin typeface="Lato"/>
              <a:ea typeface="Lato"/>
              <a:cs typeface="Lato"/>
              <a:sym typeface="Lato"/>
            </a:endParaRPr>
          </a:p>
        </p:txBody>
      </p:sp>
      <p:sp>
        <p:nvSpPr>
          <p:cNvPr id="17" name="TextBox 17"/>
          <p:cNvSpPr txBox="1"/>
          <p:nvPr/>
        </p:nvSpPr>
        <p:spPr>
          <a:xfrm>
            <a:off x="4935913" y="5774547"/>
            <a:ext cx="1944947" cy="1381125"/>
          </a:xfrm>
          <a:prstGeom prst="rect">
            <a:avLst/>
          </a:prstGeom>
        </p:spPr>
        <p:txBody>
          <a:bodyPr lIns="0" tIns="0" rIns="0" bIns="0" rtlCol="0" anchor="t">
            <a:spAutoFit/>
          </a:bodyPr>
          <a:lstStyle/>
          <a:p>
            <a:pPr algn="l">
              <a:lnSpc>
                <a:spcPts val="1200"/>
              </a:lnSpc>
            </a:pPr>
            <a:r>
              <a:rPr lang="en-US" sz="1000">
                <a:solidFill>
                  <a:srgbClr val="000000"/>
                </a:solidFill>
                <a:latin typeface="Lato"/>
                <a:ea typeface="Lato"/>
                <a:cs typeface="Lato"/>
                <a:sym typeface="Lato"/>
              </a:rPr>
              <a:t>A wonderful serenity has taken possession of my entire soul, like these sweet mornings of spring which I enjoy with my whole heart. I am alone, and feel the charm of existence in this spot, which was created for the bliss of souls like mine. I am so happy, my</a:t>
            </a:r>
          </a:p>
          <a:p>
            <a:pPr algn="l">
              <a:lnSpc>
                <a:spcPts val="1200"/>
              </a:lnSpc>
            </a:pPr>
            <a:endParaRPr lang="en-US" sz="1000">
              <a:solidFill>
                <a:srgbClr val="000000"/>
              </a:solidFill>
              <a:latin typeface="Lato"/>
              <a:ea typeface="Lato"/>
              <a:cs typeface="Lato"/>
              <a:sym typeface="Lato"/>
            </a:endParaRPr>
          </a:p>
        </p:txBody>
      </p:sp>
      <p:sp>
        <p:nvSpPr>
          <p:cNvPr id="18" name="TextBox 18"/>
          <p:cNvSpPr txBox="1"/>
          <p:nvPr/>
        </p:nvSpPr>
        <p:spPr>
          <a:xfrm>
            <a:off x="1769803" y="5774547"/>
            <a:ext cx="1944947" cy="1381125"/>
          </a:xfrm>
          <a:prstGeom prst="rect">
            <a:avLst/>
          </a:prstGeom>
        </p:spPr>
        <p:txBody>
          <a:bodyPr lIns="0" tIns="0" rIns="0" bIns="0" rtlCol="0" anchor="t">
            <a:spAutoFit/>
          </a:bodyPr>
          <a:lstStyle/>
          <a:p>
            <a:pPr algn="l">
              <a:lnSpc>
                <a:spcPts val="1200"/>
              </a:lnSpc>
            </a:pPr>
            <a:r>
              <a:rPr lang="en-US" sz="1000">
                <a:solidFill>
                  <a:srgbClr val="000000"/>
                </a:solidFill>
                <a:latin typeface="Lato"/>
                <a:ea typeface="Lato"/>
                <a:cs typeface="Lato"/>
                <a:sym typeface="Lato"/>
              </a:rPr>
              <a:t>A wonderful serenity has taken possession of my entire soul, like these sweet mornings of spring which I enjoy with my whole heart. I am alone, and feel the charm of existence in this spot, which was created for the bliss of souls like mine. I am so happy, my</a:t>
            </a:r>
          </a:p>
          <a:p>
            <a:pPr algn="l">
              <a:lnSpc>
                <a:spcPts val="1200"/>
              </a:lnSpc>
            </a:pPr>
            <a:endParaRPr lang="en-US" sz="1000">
              <a:solidFill>
                <a:srgbClr val="000000"/>
              </a:solidFill>
              <a:latin typeface="Lato"/>
              <a:ea typeface="Lato"/>
              <a:cs typeface="Lato"/>
              <a:sym typeface="Lato"/>
            </a:endParaRPr>
          </a:p>
        </p:txBody>
      </p:sp>
      <p:sp>
        <p:nvSpPr>
          <p:cNvPr id="19" name="TextBox 19"/>
          <p:cNvSpPr txBox="1"/>
          <p:nvPr/>
        </p:nvSpPr>
        <p:spPr>
          <a:xfrm>
            <a:off x="1769803" y="7860771"/>
            <a:ext cx="5111057" cy="1838325"/>
          </a:xfrm>
          <a:prstGeom prst="rect">
            <a:avLst/>
          </a:prstGeom>
        </p:spPr>
        <p:txBody>
          <a:bodyPr lIns="0" tIns="0" rIns="0" bIns="0" rtlCol="0" anchor="t">
            <a:spAutoFit/>
          </a:bodyPr>
          <a:lstStyle/>
          <a:p>
            <a:pPr algn="l">
              <a:lnSpc>
                <a:spcPts val="1200"/>
              </a:lnSpc>
            </a:pPr>
            <a:r>
              <a:rPr lang="en-US" sz="1000">
                <a:solidFill>
                  <a:srgbClr val="FFFFFF"/>
                </a:solidFill>
                <a:latin typeface="Lato"/>
                <a:ea typeface="Lato"/>
                <a:cs typeface="Lato"/>
                <a:sym typeface="Lato"/>
              </a:rPr>
              <a:t>A wonderful serenity has taken possession of my entire soul, like these sweet mornings of spring which I enjoy with my whole heart. I am alone, and feel the charm of existence in this spot, which was created for the bliss of souls like mine.</a:t>
            </a:r>
          </a:p>
          <a:p>
            <a:pPr algn="l">
              <a:lnSpc>
                <a:spcPts val="1200"/>
              </a:lnSpc>
            </a:pPr>
            <a:endParaRPr lang="en-US" sz="1000">
              <a:solidFill>
                <a:srgbClr val="FFFFFF"/>
              </a:solidFill>
              <a:latin typeface="Lato"/>
              <a:ea typeface="Lato"/>
              <a:cs typeface="Lato"/>
              <a:sym typeface="Lato"/>
            </a:endParaRPr>
          </a:p>
          <a:p>
            <a:pPr algn="l">
              <a:lnSpc>
                <a:spcPts val="1200"/>
              </a:lnSpc>
            </a:pPr>
            <a:r>
              <a:rPr lang="en-US" sz="1000">
                <a:solidFill>
                  <a:srgbClr val="FFFFFF"/>
                </a:solidFill>
                <a:latin typeface="Lato"/>
                <a:ea typeface="Lato"/>
                <a:cs typeface="Lato"/>
                <a:sym typeface="Lato"/>
              </a:rPr>
              <a:t>I am so happy, my dear friend, so absorbed in the exquisite sense of mere tranquil existence, that I neglect my talents. I should be incapable of drawing a single stroke at the present moment; and yet I feel that I never was a greater artist than now. When, while the lovely valley teems with vapour around me, and the meridian sun strikes the upper surface of the impenetrable foliage of my trees, and but a few stray gleams steal into the inner sanctuary, I throw myself down among the tall grass by the trickling stream; and, as I lie close to the earth, a</a:t>
            </a:r>
          </a:p>
          <a:p>
            <a:pPr algn="l">
              <a:lnSpc>
                <a:spcPts val="1200"/>
              </a:lnSpc>
            </a:pPr>
            <a:endParaRPr lang="en-US" sz="1000">
              <a:solidFill>
                <a:srgbClr val="FFFFFF"/>
              </a:solidFill>
              <a:latin typeface="Lato"/>
              <a:ea typeface="Lato"/>
              <a:cs typeface="Lato"/>
              <a:sym typeface="Lato"/>
            </a:endParaRPr>
          </a:p>
        </p:txBody>
      </p:sp>
      <p:sp>
        <p:nvSpPr>
          <p:cNvPr id="20" name="TextBox 20"/>
          <p:cNvSpPr txBox="1"/>
          <p:nvPr/>
        </p:nvSpPr>
        <p:spPr>
          <a:xfrm>
            <a:off x="777240" y="662940"/>
            <a:ext cx="6217920" cy="723900"/>
          </a:xfrm>
          <a:prstGeom prst="rect">
            <a:avLst/>
          </a:prstGeom>
        </p:spPr>
        <p:txBody>
          <a:bodyPr lIns="0" tIns="0" rIns="0" bIns="0" rtlCol="0" anchor="t">
            <a:spAutoFit/>
          </a:bodyPr>
          <a:lstStyle/>
          <a:p>
            <a:pPr algn="l">
              <a:lnSpc>
                <a:spcPts val="2879"/>
              </a:lnSpc>
            </a:pPr>
            <a:r>
              <a:rPr lang="en-US" sz="2400" dirty="0">
                <a:solidFill>
                  <a:srgbClr val="A65678"/>
                </a:solidFill>
                <a:latin typeface="League Spartan"/>
                <a:ea typeface="League Spartan"/>
                <a:cs typeface="League Spartan"/>
                <a:sym typeface="League Spartan"/>
              </a:rPr>
              <a:t>This is a pretty big title compared to everything else.</a:t>
            </a:r>
          </a:p>
        </p:txBody>
      </p:sp>
      <p:sp>
        <p:nvSpPr>
          <p:cNvPr id="21" name="TextBox 21"/>
          <p:cNvSpPr txBox="1"/>
          <p:nvPr/>
        </p:nvSpPr>
        <p:spPr>
          <a:xfrm>
            <a:off x="797329" y="1491615"/>
            <a:ext cx="6083531" cy="619125"/>
          </a:xfrm>
          <a:prstGeom prst="rect">
            <a:avLst/>
          </a:prstGeom>
        </p:spPr>
        <p:txBody>
          <a:bodyPr lIns="0" tIns="0" rIns="0" bIns="0" rtlCol="0" anchor="t">
            <a:spAutoFit/>
          </a:bodyPr>
          <a:lstStyle/>
          <a:p>
            <a:pPr algn="l">
              <a:lnSpc>
                <a:spcPts val="1200"/>
              </a:lnSpc>
            </a:pPr>
            <a:r>
              <a:rPr lang="en-US" sz="1000" dirty="0">
                <a:solidFill>
                  <a:srgbClr val="000000"/>
                </a:solidFill>
                <a:latin typeface="Lato"/>
                <a:ea typeface="Lato"/>
                <a:cs typeface="Lato"/>
                <a:sym typeface="Lato"/>
              </a:rPr>
              <a:t>A wonderful serenity has taken possession of my entire soul, like these sweet mornings of spring which I enjoy with my whole heart. I am alone, and feel the charm of existence in this spot, which was created for the bliss of souls like mine. I am so happy, my</a:t>
            </a:r>
          </a:p>
          <a:p>
            <a:pPr algn="l">
              <a:lnSpc>
                <a:spcPts val="1200"/>
              </a:lnSpc>
            </a:pPr>
            <a:endParaRPr lang="en-US" sz="1000" dirty="0">
              <a:solidFill>
                <a:srgbClr val="000000"/>
              </a:solidFill>
              <a:latin typeface="Lato"/>
              <a:ea typeface="Lato"/>
              <a:cs typeface="Lato"/>
              <a:sym typeface="Lato"/>
            </a:endParaRPr>
          </a:p>
        </p:txBody>
      </p:sp>
      <p:sp>
        <p:nvSpPr>
          <p:cNvPr id="22" name="TextBox 22"/>
          <p:cNvSpPr txBox="1"/>
          <p:nvPr/>
        </p:nvSpPr>
        <p:spPr>
          <a:xfrm>
            <a:off x="394907" y="9234536"/>
            <a:ext cx="1106863" cy="209550"/>
          </a:xfrm>
          <a:prstGeom prst="rect">
            <a:avLst/>
          </a:prstGeom>
        </p:spPr>
        <p:txBody>
          <a:bodyPr lIns="0" tIns="0" rIns="0" bIns="0" rtlCol="0" anchor="t">
            <a:spAutoFit/>
          </a:bodyPr>
          <a:lstStyle/>
          <a:p>
            <a:pPr algn="ctr">
              <a:lnSpc>
                <a:spcPts val="1680"/>
              </a:lnSpc>
            </a:pPr>
            <a:r>
              <a:rPr lang="en-US" sz="1400">
                <a:solidFill>
                  <a:srgbClr val="FFFFFF"/>
                </a:solidFill>
                <a:latin typeface="League Spartan"/>
                <a:ea typeface="League Spartan"/>
                <a:cs typeface="League Spartan"/>
                <a:sym typeface="League Spartan"/>
              </a:rPr>
              <a:t>Pet People</a:t>
            </a:r>
          </a:p>
        </p:txBody>
      </p:sp>
      <p:sp>
        <p:nvSpPr>
          <p:cNvPr id="23" name="AutoShape 23"/>
          <p:cNvSpPr/>
          <p:nvPr/>
        </p:nvSpPr>
        <p:spPr>
          <a:xfrm>
            <a:off x="797329" y="2167890"/>
            <a:ext cx="6083531" cy="0"/>
          </a:xfrm>
          <a:prstGeom prst="line">
            <a:avLst/>
          </a:prstGeom>
          <a:ln w="47625" cap="rnd">
            <a:solidFill>
              <a:srgbClr val="A65678"/>
            </a:solidFill>
            <a:prstDash val="solid"/>
            <a:headEnd type="none" w="sm" len="sm"/>
            <a:tailEnd type="none" w="sm" len="sm"/>
          </a:ln>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573</Words>
  <Application>Microsoft Macintosh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Lato</vt:lpstr>
      <vt:lpstr>League Spartan</vt:lpstr>
      <vt:lpstr>Calibri</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Icon Illustrated One Pager</dc:title>
  <cp:lastModifiedBy>Chris Lysy</cp:lastModifiedBy>
  <cp:revision>1</cp:revision>
  <dcterms:created xsi:type="dcterms:W3CDTF">2006-08-16T00:00:00Z</dcterms:created>
  <dcterms:modified xsi:type="dcterms:W3CDTF">2026-05-08T15:18:10Z</dcterms:modified>
  <dc:identifier>DAE5GMrlB34</dc:identifier>
</cp:coreProperties>
</file>