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97" autoAdjust="0"/>
  </p:normalViewPr>
  <p:slideViewPr>
    <p:cSldViewPr>
      <p:cViewPr>
        <p:scale>
          <a:sx n="108" d="100"/>
          <a:sy n="108" d="100"/>
        </p:scale>
        <p:origin x="236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2FEF1-EC6F-B94B-8AC2-1ADBF409D341}" type="datetimeFigureOut">
              <a:rPr lang="en-US" smtClean="0"/>
              <a:t>5/8/26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51DBA-11B6-E440-8B7B-0F6EE5C7E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2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51DBA-11B6-E440-8B7B-0F6EE5C7EB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2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77240" y="185206"/>
            <a:ext cx="6761794" cy="2636605"/>
            <a:chOff x="0" y="0"/>
            <a:chExt cx="1386501" cy="5406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6501" cy="540634"/>
            </a:xfrm>
            <a:custGeom>
              <a:avLst/>
              <a:gdLst/>
              <a:ahLst/>
              <a:cxnLst/>
              <a:rect l="l" t="t" r="r" b="b"/>
              <a:pathLst>
                <a:path w="1386501" h="540634">
                  <a:moveTo>
                    <a:pt x="19464" y="0"/>
                  </a:moveTo>
                  <a:lnTo>
                    <a:pt x="1367037" y="0"/>
                  </a:lnTo>
                  <a:cubicBezTo>
                    <a:pt x="1377787" y="0"/>
                    <a:pt x="1386501" y="8714"/>
                    <a:pt x="1386501" y="19464"/>
                  </a:cubicBezTo>
                  <a:lnTo>
                    <a:pt x="1386501" y="521170"/>
                  </a:lnTo>
                  <a:cubicBezTo>
                    <a:pt x="1386501" y="531920"/>
                    <a:pt x="1377787" y="540634"/>
                    <a:pt x="1367037" y="540634"/>
                  </a:cubicBezTo>
                  <a:lnTo>
                    <a:pt x="19464" y="540634"/>
                  </a:lnTo>
                  <a:cubicBezTo>
                    <a:pt x="8714" y="540634"/>
                    <a:pt x="0" y="531920"/>
                    <a:pt x="0" y="521170"/>
                  </a:cubicBezTo>
                  <a:lnTo>
                    <a:pt x="0" y="19464"/>
                  </a:lnTo>
                  <a:cubicBezTo>
                    <a:pt x="0" y="8714"/>
                    <a:pt x="8714" y="0"/>
                    <a:pt x="19464" y="0"/>
                  </a:cubicBezTo>
                  <a:close/>
                </a:path>
              </a:pathLst>
            </a:custGeom>
            <a:blipFill>
              <a:blip r:embed="rId3"/>
              <a:stretch>
                <a:fillRect t="-35486" b="-35486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3535575" y="3128403"/>
            <a:ext cx="4003458" cy="6152757"/>
            <a:chOff x="0" y="0"/>
            <a:chExt cx="820907" cy="12616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20906" cy="1261619"/>
            </a:xfrm>
            <a:custGeom>
              <a:avLst/>
              <a:gdLst/>
              <a:ahLst/>
              <a:cxnLst/>
              <a:rect l="l" t="t" r="r" b="b"/>
              <a:pathLst>
                <a:path w="820906" h="1261619">
                  <a:moveTo>
                    <a:pt x="32875" y="0"/>
                  </a:moveTo>
                  <a:lnTo>
                    <a:pt x="788032" y="0"/>
                  </a:lnTo>
                  <a:cubicBezTo>
                    <a:pt x="806188" y="0"/>
                    <a:pt x="820906" y="14719"/>
                    <a:pt x="820906" y="32875"/>
                  </a:cubicBezTo>
                  <a:lnTo>
                    <a:pt x="820906" y="1228744"/>
                  </a:lnTo>
                  <a:cubicBezTo>
                    <a:pt x="820906" y="1237463"/>
                    <a:pt x="817443" y="1245825"/>
                    <a:pt x="811278" y="1251990"/>
                  </a:cubicBezTo>
                  <a:cubicBezTo>
                    <a:pt x="805112" y="1258155"/>
                    <a:pt x="796751" y="1261619"/>
                    <a:pt x="788032" y="1261619"/>
                  </a:cubicBezTo>
                  <a:lnTo>
                    <a:pt x="32875" y="1261619"/>
                  </a:lnTo>
                  <a:cubicBezTo>
                    <a:pt x="24156" y="1261619"/>
                    <a:pt x="15794" y="1258155"/>
                    <a:pt x="9629" y="1251990"/>
                  </a:cubicBezTo>
                  <a:cubicBezTo>
                    <a:pt x="3464" y="1245825"/>
                    <a:pt x="0" y="1237463"/>
                    <a:pt x="0" y="1228744"/>
                  </a:cubicBezTo>
                  <a:lnTo>
                    <a:pt x="0" y="32875"/>
                  </a:lnTo>
                  <a:cubicBezTo>
                    <a:pt x="0" y="24156"/>
                    <a:pt x="3464" y="15794"/>
                    <a:pt x="9629" y="9629"/>
                  </a:cubicBezTo>
                  <a:cubicBezTo>
                    <a:pt x="15794" y="3464"/>
                    <a:pt x="24156" y="0"/>
                    <a:pt x="32875" y="0"/>
                  </a:cubicBezTo>
                  <a:close/>
                </a:path>
              </a:pathLst>
            </a:custGeom>
            <a:blipFill>
              <a:blip r:embed="rId4"/>
              <a:stretch>
                <a:fillRect l="-98629" r="-32043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505303" y="2328585"/>
            <a:ext cx="3380897" cy="2014424"/>
            <a:chOff x="0" y="0"/>
            <a:chExt cx="693251" cy="4130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3251" cy="413056"/>
            </a:xfrm>
            <a:custGeom>
              <a:avLst/>
              <a:gdLst/>
              <a:ahLst/>
              <a:cxnLst/>
              <a:rect l="l" t="t" r="r" b="b"/>
              <a:pathLst>
                <a:path w="693251" h="413056">
                  <a:moveTo>
                    <a:pt x="38928" y="0"/>
                  </a:moveTo>
                  <a:lnTo>
                    <a:pt x="654322" y="0"/>
                  </a:lnTo>
                  <a:cubicBezTo>
                    <a:pt x="675822" y="0"/>
                    <a:pt x="693251" y="17429"/>
                    <a:pt x="693251" y="38928"/>
                  </a:cubicBezTo>
                  <a:lnTo>
                    <a:pt x="693251" y="374128"/>
                  </a:lnTo>
                  <a:cubicBezTo>
                    <a:pt x="693251" y="395628"/>
                    <a:pt x="675822" y="413056"/>
                    <a:pt x="654322" y="413056"/>
                  </a:cubicBezTo>
                  <a:lnTo>
                    <a:pt x="38928" y="413056"/>
                  </a:lnTo>
                  <a:cubicBezTo>
                    <a:pt x="17429" y="413056"/>
                    <a:pt x="0" y="395628"/>
                    <a:pt x="0" y="374128"/>
                  </a:cubicBezTo>
                  <a:lnTo>
                    <a:pt x="0" y="38928"/>
                  </a:lnTo>
                  <a:cubicBezTo>
                    <a:pt x="0" y="17429"/>
                    <a:pt x="17429" y="0"/>
                    <a:pt x="38928" y="0"/>
                  </a:cubicBezTo>
                  <a:close/>
                </a:path>
              </a:pathLst>
            </a:custGeom>
            <a:blipFill>
              <a:blip r:embed="rId5"/>
              <a:stretch>
                <a:fillRect t="-6014" b="-6014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505303" y="4532818"/>
            <a:ext cx="3824954" cy="5340376"/>
            <a:chOff x="0" y="0"/>
            <a:chExt cx="1333317" cy="20056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33317" cy="2005652"/>
            </a:xfrm>
            <a:custGeom>
              <a:avLst/>
              <a:gdLst/>
              <a:ahLst/>
              <a:cxnLst/>
              <a:rect l="l" t="t" r="r" b="b"/>
              <a:pathLst>
                <a:path w="1333317" h="2005652">
                  <a:moveTo>
                    <a:pt x="0" y="0"/>
                  </a:moveTo>
                  <a:lnTo>
                    <a:pt x="1333317" y="0"/>
                  </a:lnTo>
                  <a:lnTo>
                    <a:pt x="1333317" y="2005652"/>
                  </a:lnTo>
                  <a:lnTo>
                    <a:pt x="0" y="2005652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33317" cy="20437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0401" y="2447429"/>
            <a:ext cx="265738" cy="278142"/>
            <a:chOff x="-19660" y="0"/>
            <a:chExt cx="832460" cy="87131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71318"/>
            </a:xfrm>
            <a:custGeom>
              <a:avLst/>
              <a:gdLst/>
              <a:ahLst/>
              <a:cxnLst/>
              <a:rect l="l" t="t" r="r" b="b"/>
              <a:pathLst>
                <a:path w="812800" h="871318">
                  <a:moveTo>
                    <a:pt x="406400" y="0"/>
                  </a:moveTo>
                  <a:cubicBezTo>
                    <a:pt x="181951" y="0"/>
                    <a:pt x="0" y="195051"/>
                    <a:pt x="0" y="435659"/>
                  </a:cubicBezTo>
                  <a:cubicBezTo>
                    <a:pt x="0" y="676266"/>
                    <a:pt x="181951" y="871318"/>
                    <a:pt x="406400" y="871318"/>
                  </a:cubicBezTo>
                  <a:cubicBezTo>
                    <a:pt x="630849" y="871318"/>
                    <a:pt x="812800" y="676266"/>
                    <a:pt x="812800" y="435659"/>
                  </a:cubicBezTo>
                  <a:cubicBezTo>
                    <a:pt x="812800" y="1950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-19660" y="72160"/>
              <a:ext cx="812800" cy="726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r>
                <a:rPr lang="en-US" sz="8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 1.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77240" y="5165055"/>
            <a:ext cx="3099523" cy="334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Adipisicing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. Eu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excepteur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id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in.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Cillum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 et qui ad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do id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est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magna Lorem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esse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Lorem do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occaecat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deserunt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irure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nisi culpa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est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et. </a:t>
            </a:r>
          </a:p>
          <a:p>
            <a:pPr algn="l">
              <a:lnSpc>
                <a:spcPts val="1679"/>
              </a:lnSpc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nva Sans"/>
            </a:endParaRPr>
          </a:p>
          <a:p>
            <a:pPr algn="l">
              <a:lnSpc>
                <a:spcPts val="1679"/>
              </a:lnSpc>
            </a:pP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labore do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cupidatat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sit. Eu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duis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laboris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do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elit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consectetur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nostrud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Lorem.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mollit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ut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adipisicing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fugiat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incididunt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consequat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aliqua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culpa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quis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77240" y="4765040"/>
            <a:ext cx="3261360" cy="264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 Bold"/>
              </a:rPr>
              <a:t>This will be the main heading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6677" y="8752804"/>
            <a:ext cx="3211793" cy="8572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Adipisicing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commodo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reprehenderit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pariatur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.        Eu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aute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veniam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excepteur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.        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enim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id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officia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ea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ullamco</a:t>
            </a:r>
            <a:r>
              <a:rPr lang="en-US" sz="1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"/>
              </a:rPr>
              <a:t> in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535575" y="3987976"/>
            <a:ext cx="259462" cy="278142"/>
            <a:chOff x="0" y="0"/>
            <a:chExt cx="812800" cy="87131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71318"/>
            </a:xfrm>
            <a:custGeom>
              <a:avLst/>
              <a:gdLst/>
              <a:ahLst/>
              <a:cxnLst/>
              <a:rect l="l" t="t" r="r" b="b"/>
              <a:pathLst>
                <a:path w="812800" h="871318">
                  <a:moveTo>
                    <a:pt x="406400" y="0"/>
                  </a:moveTo>
                  <a:cubicBezTo>
                    <a:pt x="181951" y="0"/>
                    <a:pt x="0" y="195051"/>
                    <a:pt x="0" y="435659"/>
                  </a:cubicBezTo>
                  <a:cubicBezTo>
                    <a:pt x="0" y="676266"/>
                    <a:pt x="181951" y="871318"/>
                    <a:pt x="406400" y="871318"/>
                  </a:cubicBezTo>
                  <a:cubicBezTo>
                    <a:pt x="630849" y="871318"/>
                    <a:pt x="812800" y="676266"/>
                    <a:pt x="812800" y="435659"/>
                  </a:cubicBezTo>
                  <a:cubicBezTo>
                    <a:pt x="812800" y="1950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24970"/>
              <a:ext cx="812800" cy="726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r>
                <a:rPr lang="en-US" sz="8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 2.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126677" y="8897571"/>
            <a:ext cx="259462" cy="278142"/>
            <a:chOff x="0" y="0"/>
            <a:chExt cx="812800" cy="8713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71318"/>
            </a:xfrm>
            <a:custGeom>
              <a:avLst/>
              <a:gdLst/>
              <a:ahLst/>
              <a:cxnLst/>
              <a:rect l="l" t="t" r="r" b="b"/>
              <a:pathLst>
                <a:path w="812800" h="871318">
                  <a:moveTo>
                    <a:pt x="406400" y="0"/>
                  </a:moveTo>
                  <a:cubicBezTo>
                    <a:pt x="181951" y="0"/>
                    <a:pt x="0" y="195051"/>
                    <a:pt x="0" y="435659"/>
                  </a:cubicBezTo>
                  <a:cubicBezTo>
                    <a:pt x="0" y="676266"/>
                    <a:pt x="181951" y="871318"/>
                    <a:pt x="406400" y="871318"/>
                  </a:cubicBezTo>
                  <a:cubicBezTo>
                    <a:pt x="630849" y="871318"/>
                    <a:pt x="812800" y="676266"/>
                    <a:pt x="812800" y="435659"/>
                  </a:cubicBezTo>
                  <a:cubicBezTo>
                    <a:pt x="812800" y="1950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38099" y="72160"/>
              <a:ext cx="736599" cy="726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120"/>
                </a:lnSpc>
              </a:pPr>
              <a:r>
                <a:rPr lang="en-US" sz="8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 3.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74514" y="8771854"/>
            <a:ext cx="196410" cy="188219"/>
            <a:chOff x="-20892" y="0"/>
            <a:chExt cx="1505283" cy="144250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84391" cy="1442502"/>
            </a:xfrm>
            <a:custGeom>
              <a:avLst/>
              <a:gdLst/>
              <a:ahLst/>
              <a:cxnLst/>
              <a:rect l="l" t="t" r="r" b="b"/>
              <a:pathLst>
                <a:path w="1484391" h="1442502">
                  <a:moveTo>
                    <a:pt x="742196" y="0"/>
                  </a:moveTo>
                  <a:cubicBezTo>
                    <a:pt x="332292" y="0"/>
                    <a:pt x="0" y="322915"/>
                    <a:pt x="0" y="721251"/>
                  </a:cubicBezTo>
                  <a:cubicBezTo>
                    <a:pt x="0" y="1119587"/>
                    <a:pt x="332292" y="1442502"/>
                    <a:pt x="742196" y="1442502"/>
                  </a:cubicBezTo>
                  <a:cubicBezTo>
                    <a:pt x="1152099" y="1442502"/>
                    <a:pt x="1484391" y="1119587"/>
                    <a:pt x="1484391" y="721251"/>
                  </a:cubicBezTo>
                  <a:cubicBezTo>
                    <a:pt x="1484391" y="322915"/>
                    <a:pt x="1152099" y="0"/>
                    <a:pt x="74219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-20892" y="238617"/>
              <a:ext cx="1484391" cy="1172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r>
                <a:rPr lang="en-US" sz="399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 </a:t>
              </a:r>
              <a:r>
                <a:rPr lang="en-US" sz="6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1.</a:t>
              </a:r>
              <a:endParaRPr lang="en-US" sz="399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nva Sans Bold"/>
              </a:endParaR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2506577" y="8987495"/>
            <a:ext cx="211842" cy="188219"/>
            <a:chOff x="0" y="0"/>
            <a:chExt cx="1623554" cy="144250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84391" cy="1442502"/>
            </a:xfrm>
            <a:custGeom>
              <a:avLst/>
              <a:gdLst/>
              <a:ahLst/>
              <a:cxnLst/>
              <a:rect l="l" t="t" r="r" b="b"/>
              <a:pathLst>
                <a:path w="1484391" h="1442502">
                  <a:moveTo>
                    <a:pt x="742196" y="0"/>
                  </a:moveTo>
                  <a:cubicBezTo>
                    <a:pt x="332292" y="0"/>
                    <a:pt x="0" y="322915"/>
                    <a:pt x="0" y="721251"/>
                  </a:cubicBezTo>
                  <a:cubicBezTo>
                    <a:pt x="0" y="1119587"/>
                    <a:pt x="332292" y="1442502"/>
                    <a:pt x="742196" y="1442502"/>
                  </a:cubicBezTo>
                  <a:cubicBezTo>
                    <a:pt x="1152099" y="1442502"/>
                    <a:pt x="1484391" y="1119587"/>
                    <a:pt x="1484391" y="721251"/>
                  </a:cubicBezTo>
                  <a:cubicBezTo>
                    <a:pt x="1484391" y="322915"/>
                    <a:pt x="1152099" y="0"/>
                    <a:pt x="74219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39163" y="135238"/>
              <a:ext cx="1484391" cy="1172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r>
                <a:rPr lang="en-US" sz="6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2.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2528135" y="9204297"/>
            <a:ext cx="193684" cy="188219"/>
            <a:chOff x="0" y="0"/>
            <a:chExt cx="1484391" cy="144250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84391" cy="1442502"/>
            </a:xfrm>
            <a:custGeom>
              <a:avLst/>
              <a:gdLst/>
              <a:ahLst/>
              <a:cxnLst/>
              <a:rect l="l" t="t" r="r" b="b"/>
              <a:pathLst>
                <a:path w="1484391" h="1442502">
                  <a:moveTo>
                    <a:pt x="742196" y="0"/>
                  </a:moveTo>
                  <a:cubicBezTo>
                    <a:pt x="332292" y="0"/>
                    <a:pt x="0" y="322915"/>
                    <a:pt x="0" y="721251"/>
                  </a:cubicBezTo>
                  <a:cubicBezTo>
                    <a:pt x="0" y="1119587"/>
                    <a:pt x="332292" y="1442502"/>
                    <a:pt x="742196" y="1442502"/>
                  </a:cubicBezTo>
                  <a:cubicBezTo>
                    <a:pt x="1152099" y="1442502"/>
                    <a:pt x="1484391" y="1119587"/>
                    <a:pt x="1484391" y="721251"/>
                  </a:cubicBezTo>
                  <a:cubicBezTo>
                    <a:pt x="1484391" y="322915"/>
                    <a:pt x="1152099" y="0"/>
                    <a:pt x="74219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66838" y="177022"/>
              <a:ext cx="1417553" cy="1172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"/>
                </a:lnSpc>
              </a:pPr>
              <a:r>
                <a:rPr lang="en-US" sz="399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 </a:t>
              </a:r>
              <a:r>
                <a:rPr lang="en-US" sz="600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3</a:t>
              </a:r>
              <a:r>
                <a:rPr lang="en-US" sz="399" b="1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nva Sans Bold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132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Open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Pager Concept - Imagination Illustrated</dc:title>
  <cp:lastModifiedBy>Chris Lysy</cp:lastModifiedBy>
  <cp:revision>4</cp:revision>
  <dcterms:created xsi:type="dcterms:W3CDTF">2006-08-16T00:00:00Z</dcterms:created>
  <dcterms:modified xsi:type="dcterms:W3CDTF">2026-05-08T15:25:40Z</dcterms:modified>
  <dc:identifier>DAF9e3JrE1k</dc:identifier>
</cp:coreProperties>
</file>