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Open Sans" panose="020B060603050402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97" autoAdjust="0"/>
  </p:normalViewPr>
  <p:slideViewPr>
    <p:cSldViewPr>
      <p:cViewPr>
        <p:scale>
          <a:sx n="89" d="100"/>
          <a:sy n="89" d="100"/>
        </p:scale>
        <p:origin x="276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36"/>
            <a:ext cx="7772400" cy="2777602"/>
            <a:chOff x="0" y="0"/>
            <a:chExt cx="1609663" cy="568049"/>
          </a:xfrm>
        </p:grpSpPr>
        <p:sp>
          <p:nvSpPr>
            <p:cNvPr id="3" name="Freeform 3"/>
            <p:cNvSpPr/>
            <p:nvPr/>
          </p:nvSpPr>
          <p:spPr>
            <a:xfrm>
              <a:off x="0" y="0"/>
              <a:ext cx="1609663" cy="568049"/>
            </a:xfrm>
            <a:custGeom>
              <a:avLst/>
              <a:gdLst/>
              <a:ahLst/>
              <a:cxnLst/>
              <a:rect l="l" t="t" r="r" b="b"/>
              <a:pathLst>
                <a:path w="1609663" h="568049">
                  <a:moveTo>
                    <a:pt x="0" y="0"/>
                  </a:moveTo>
                  <a:lnTo>
                    <a:pt x="1609663" y="0"/>
                  </a:lnTo>
                  <a:lnTo>
                    <a:pt x="1609663" y="568049"/>
                  </a:lnTo>
                  <a:lnTo>
                    <a:pt x="0" y="568049"/>
                  </a:lnTo>
                  <a:close/>
                </a:path>
              </a:pathLst>
            </a:custGeom>
            <a:blipFill>
              <a:blip r:embed="rId2"/>
              <a:stretch>
                <a:fillRect t="-44573" b="-44573"/>
              </a:stretch>
            </a:blipFill>
          </p:spPr>
        </p:sp>
      </p:grpSp>
      <p:grpSp>
        <p:nvGrpSpPr>
          <p:cNvPr id="19" name="Group 18">
            <a:extLst>
              <a:ext uri="{FF2B5EF4-FFF2-40B4-BE49-F238E27FC236}">
                <a16:creationId xmlns:a16="http://schemas.microsoft.com/office/drawing/2014/main" id="{9F296221-2603-95D9-3A62-0F5DFF605B1A}"/>
              </a:ext>
            </a:extLst>
          </p:cNvPr>
          <p:cNvGrpSpPr/>
          <p:nvPr/>
        </p:nvGrpSpPr>
        <p:grpSpPr>
          <a:xfrm>
            <a:off x="2372810" y="3441548"/>
            <a:ext cx="4622350" cy="5423714"/>
            <a:chOff x="2372810" y="3441548"/>
            <a:chExt cx="4622350" cy="5423714"/>
          </a:xfrm>
        </p:grpSpPr>
        <p:sp>
          <p:nvSpPr>
            <p:cNvPr id="4" name="TextBox 4"/>
            <p:cNvSpPr txBox="1"/>
            <p:nvPr/>
          </p:nvSpPr>
          <p:spPr>
            <a:xfrm>
              <a:off x="2372810" y="3942563"/>
              <a:ext cx="2732590" cy="264160"/>
            </a:xfrm>
            <a:prstGeom prst="rect">
              <a:avLst/>
            </a:prstGeom>
          </p:spPr>
          <p:txBody>
            <a:bodyPr wrap="square" lIns="0" tIns="0" rIns="0" bIns="0" rtlCol="0" anchor="t">
              <a:spAutoFit/>
            </a:bodyPr>
            <a:lstStyle/>
            <a:p>
              <a:pPr algn="l">
                <a:lnSpc>
                  <a:spcPts val="2239"/>
                </a:lnSpc>
                <a:spcBef>
                  <a:spcPct val="0"/>
                </a:spcBef>
              </a:pPr>
              <a:r>
                <a:rPr lang="en-US" sz="1599"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This will be a subheading</a:t>
              </a:r>
            </a:p>
          </p:txBody>
        </p:sp>
        <p:sp>
          <p:nvSpPr>
            <p:cNvPr id="5" name="TextBox 5"/>
            <p:cNvSpPr txBox="1"/>
            <p:nvPr/>
          </p:nvSpPr>
          <p:spPr>
            <a:xfrm>
              <a:off x="2372810" y="4378173"/>
              <a:ext cx="4622350" cy="1947328"/>
            </a:xfrm>
            <a:prstGeom prst="rect">
              <a:avLst/>
            </a:prstGeom>
          </p:spPr>
          <p:txBody>
            <a:bodyPr lIns="0" tIns="0" rIns="0" bIns="0" rtlCol="0" anchor="t">
              <a:spAutoFit/>
            </a:bodyPr>
            <a:lstStyle/>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Eu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aute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veniam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excepteur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et qui ad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 id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magna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occaecat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deserunt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veniam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culpa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cupidatat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Eu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ad minim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nostrud</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culpa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p:txBody>
        </p:sp>
        <p:sp>
          <p:nvSpPr>
            <p:cNvPr id="6" name="TextBox 6"/>
            <p:cNvSpPr txBox="1"/>
            <p:nvPr/>
          </p:nvSpPr>
          <p:spPr>
            <a:xfrm>
              <a:off x="2372810" y="3441548"/>
              <a:ext cx="4485190" cy="406458"/>
            </a:xfrm>
            <a:prstGeom prst="rect">
              <a:avLst/>
            </a:prstGeom>
          </p:spPr>
          <p:txBody>
            <a:bodyPr wrap="square" lIns="0" tIns="0" rIns="0" bIns="0" rtlCol="0" anchor="t">
              <a:spAutoFit/>
            </a:bodyPr>
            <a:lstStyle/>
            <a:p>
              <a:pPr algn="l">
                <a:lnSpc>
                  <a:spcPts val="3359"/>
                </a:lnSpc>
                <a:spcBef>
                  <a:spcPct val="0"/>
                </a:spcBef>
              </a:pPr>
              <a:r>
                <a:rPr lang="en-US" sz="24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This will be the main heading</a:t>
              </a:r>
            </a:p>
          </p:txBody>
        </p:sp>
        <p:sp>
          <p:nvSpPr>
            <p:cNvPr id="7" name="TextBox 7"/>
            <p:cNvSpPr txBox="1"/>
            <p:nvPr/>
          </p:nvSpPr>
          <p:spPr>
            <a:xfrm>
              <a:off x="2372810" y="6917934"/>
              <a:ext cx="4622350" cy="1947328"/>
            </a:xfrm>
            <a:prstGeom prst="rect">
              <a:avLst/>
            </a:prstGeom>
          </p:spPr>
          <p:txBody>
            <a:bodyPr lIns="0" tIns="0" rIns="0" bIns="0" rtlCol="0" anchor="t">
              <a:spAutoFit/>
            </a:bodyPr>
            <a:lstStyle/>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Ex minim pariatur consequat exercitation nulla veniam ex nisi magna. Velit aliqua elit Lorem esse mollit ut pariatur exercitation. Laborum aliqua officia elit deserunt enim eu eiusmod eu. Incididunt veniam ut ipsum elit dolor qui eu id ut Lorem sint magna Lorem eiusmod. Nisi officia aute Lorem consequat commodo laboris laboris ad ex fugiat laboris. Adipisicing occaecat ex excepteur do ad ea reprehenderit voluptate elit voluptate officia dolor commodo laboris exercitation. Cillum qui do adipisicing fugiat.</a:t>
              </a:r>
            </a:p>
          </p:txBody>
        </p:sp>
        <p:sp>
          <p:nvSpPr>
            <p:cNvPr id="8" name="TextBox 8"/>
            <p:cNvSpPr txBox="1"/>
            <p:nvPr/>
          </p:nvSpPr>
          <p:spPr>
            <a:xfrm>
              <a:off x="2372810" y="6448471"/>
              <a:ext cx="3799390" cy="264160"/>
            </a:xfrm>
            <a:prstGeom prst="rect">
              <a:avLst/>
            </a:prstGeom>
          </p:spPr>
          <p:txBody>
            <a:bodyPr wrap="square" lIns="0" tIns="0" rIns="0" bIns="0" rtlCol="0" anchor="t">
              <a:spAutoFit/>
            </a:bodyPr>
            <a:lstStyle/>
            <a:p>
              <a:pPr algn="l">
                <a:lnSpc>
                  <a:spcPts val="2239"/>
                </a:lnSpc>
                <a:spcBef>
                  <a:spcPct val="0"/>
                </a:spcBef>
              </a:pPr>
              <a:r>
                <a:rPr lang="en-US" sz="1599"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This will be a bold subheading</a:t>
              </a:r>
            </a:p>
          </p:txBody>
        </p:sp>
      </p:grpSp>
      <p:sp>
        <p:nvSpPr>
          <p:cNvPr id="10" name="AutoShape 10"/>
          <p:cNvSpPr/>
          <p:nvPr/>
        </p:nvSpPr>
        <p:spPr>
          <a:xfrm>
            <a:off x="2372810" y="3218981"/>
            <a:ext cx="1474528" cy="0"/>
          </a:xfrm>
          <a:prstGeom prst="line">
            <a:avLst/>
          </a:prstGeom>
          <a:ln w="57150" cap="flat">
            <a:solidFill>
              <a:srgbClr val="000000"/>
            </a:solidFill>
            <a:prstDash val="solid"/>
            <a:headEnd type="none" w="sm" len="sm"/>
            <a:tailEnd type="none" w="sm" len="sm"/>
          </a:ln>
        </p:spPr>
      </p:sp>
      <p:grpSp>
        <p:nvGrpSpPr>
          <p:cNvPr id="18" name="Group 17">
            <a:extLst>
              <a:ext uri="{FF2B5EF4-FFF2-40B4-BE49-F238E27FC236}">
                <a16:creationId xmlns:a16="http://schemas.microsoft.com/office/drawing/2014/main" id="{C32DA5CD-6514-FE0D-0A2C-1D96A1FFB5B0}"/>
              </a:ext>
            </a:extLst>
          </p:cNvPr>
          <p:cNvGrpSpPr/>
          <p:nvPr/>
        </p:nvGrpSpPr>
        <p:grpSpPr>
          <a:xfrm>
            <a:off x="247908" y="3101188"/>
            <a:ext cx="1832664" cy="3430211"/>
            <a:chOff x="247908" y="3101188"/>
            <a:chExt cx="1832664" cy="3430211"/>
          </a:xfrm>
        </p:grpSpPr>
        <p:sp>
          <p:nvSpPr>
            <p:cNvPr id="9" name="TextBox 9"/>
            <p:cNvSpPr txBox="1"/>
            <p:nvPr/>
          </p:nvSpPr>
          <p:spPr>
            <a:xfrm>
              <a:off x="247908" y="3101188"/>
              <a:ext cx="1733292" cy="264160"/>
            </a:xfrm>
            <a:prstGeom prst="rect">
              <a:avLst/>
            </a:prstGeom>
          </p:spPr>
          <p:txBody>
            <a:bodyPr wrap="square" lIns="0" tIns="0" rIns="0" bIns="0" rtlCol="0" anchor="t">
              <a:spAutoFit/>
            </a:bodyPr>
            <a:lstStyle/>
            <a:p>
              <a:pPr algn="l">
                <a:lnSpc>
                  <a:spcPts val="2239"/>
                </a:lnSpc>
                <a:spcBef>
                  <a:spcPct val="0"/>
                </a:spcBef>
              </a:pPr>
              <a:r>
                <a:rPr lang="en-US" sz="1599"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Sidebar Stuff</a:t>
              </a:r>
            </a:p>
          </p:txBody>
        </p:sp>
        <p:sp>
          <p:nvSpPr>
            <p:cNvPr id="11" name="TextBox 11"/>
            <p:cNvSpPr txBox="1"/>
            <p:nvPr/>
          </p:nvSpPr>
          <p:spPr>
            <a:xfrm>
              <a:off x="247908" y="3479648"/>
              <a:ext cx="1733292" cy="203261"/>
            </a:xfrm>
            <a:prstGeom prst="rect">
              <a:avLst/>
            </a:prstGeom>
          </p:spPr>
          <p:txBody>
            <a:bodyPr wrap="square" lIns="0" tIns="0" rIns="0" bIns="0" rtlCol="0" anchor="t">
              <a:spAutoFit/>
            </a:bodyPr>
            <a:lstStyle/>
            <a:p>
              <a:pPr algn="l">
                <a:lnSpc>
                  <a:spcPts val="1680"/>
                </a:lnSpc>
                <a:spcBef>
                  <a:spcPct val="0"/>
                </a:spcBef>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Sidebar Subhead</a:t>
              </a:r>
            </a:p>
          </p:txBody>
        </p:sp>
        <p:sp>
          <p:nvSpPr>
            <p:cNvPr id="12" name="TextBox 12"/>
            <p:cNvSpPr txBox="1"/>
            <p:nvPr/>
          </p:nvSpPr>
          <p:spPr>
            <a:xfrm>
              <a:off x="247908" y="3792068"/>
              <a:ext cx="1832664" cy="857286"/>
            </a:xfrm>
            <a:prstGeom prst="rect">
              <a:avLst/>
            </a:prstGeom>
          </p:spPr>
          <p:txBody>
            <a:bodyPr lIns="0" tIns="0" rIns="0" bIns="0" rtlCol="0" anchor="t">
              <a:spAutoFit/>
            </a:bodyPr>
            <a:lstStyle/>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Eu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aute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veniam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p>
          </p:txBody>
        </p:sp>
        <p:sp>
          <p:nvSpPr>
            <p:cNvPr id="13" name="TextBox 13"/>
            <p:cNvSpPr txBox="1"/>
            <p:nvPr/>
          </p:nvSpPr>
          <p:spPr>
            <a:xfrm>
              <a:off x="247908" y="4745838"/>
              <a:ext cx="1733292" cy="203261"/>
            </a:xfrm>
            <a:prstGeom prst="rect">
              <a:avLst/>
            </a:prstGeom>
          </p:spPr>
          <p:txBody>
            <a:bodyPr wrap="square" lIns="0" tIns="0" rIns="0" bIns="0" rtlCol="0" anchor="t">
              <a:spAutoFit/>
            </a:bodyPr>
            <a:lstStyle/>
            <a:p>
              <a:pPr algn="l">
                <a:lnSpc>
                  <a:spcPts val="1680"/>
                </a:lnSpc>
                <a:spcBef>
                  <a:spcPct val="0"/>
                </a:spcBef>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Sidebar Subhead</a:t>
              </a:r>
            </a:p>
          </p:txBody>
        </p:sp>
        <p:sp>
          <p:nvSpPr>
            <p:cNvPr id="14" name="TextBox 14"/>
            <p:cNvSpPr txBox="1"/>
            <p:nvPr/>
          </p:nvSpPr>
          <p:spPr>
            <a:xfrm>
              <a:off x="247908" y="5058258"/>
              <a:ext cx="1832664" cy="857286"/>
            </a:xfrm>
            <a:prstGeom prst="rect">
              <a:avLst/>
            </a:prstGeom>
          </p:spPr>
          <p:txBody>
            <a:bodyPr lIns="0" tIns="0" rIns="0" bIns="0" rtlCol="0" anchor="t">
              <a:spAutoFit/>
            </a:bodyPr>
            <a:lstStyle/>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Eu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aute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veniam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p>
          </p:txBody>
        </p:sp>
        <p:sp>
          <p:nvSpPr>
            <p:cNvPr id="15" name="TextBox 15"/>
            <p:cNvSpPr txBox="1"/>
            <p:nvPr/>
          </p:nvSpPr>
          <p:spPr>
            <a:xfrm>
              <a:off x="247908" y="6015718"/>
              <a:ext cx="1733292" cy="203261"/>
            </a:xfrm>
            <a:prstGeom prst="rect">
              <a:avLst/>
            </a:prstGeom>
          </p:spPr>
          <p:txBody>
            <a:bodyPr wrap="square" lIns="0" tIns="0" rIns="0" bIns="0" rtlCol="0" anchor="t">
              <a:spAutoFit/>
            </a:bodyPr>
            <a:lstStyle/>
            <a:p>
              <a:pPr algn="l">
                <a:lnSpc>
                  <a:spcPts val="1680"/>
                </a:lnSpc>
                <a:spcBef>
                  <a:spcPct val="0"/>
                </a:spcBef>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Sidebar Subhead</a:t>
              </a:r>
            </a:p>
          </p:txBody>
        </p:sp>
        <p:sp>
          <p:nvSpPr>
            <p:cNvPr id="16" name="TextBox 16"/>
            <p:cNvSpPr txBox="1"/>
            <p:nvPr/>
          </p:nvSpPr>
          <p:spPr>
            <a:xfrm>
              <a:off x="247908" y="6328138"/>
              <a:ext cx="1832664" cy="203261"/>
            </a:xfrm>
            <a:prstGeom prst="rect">
              <a:avLst/>
            </a:prstGeom>
          </p:spPr>
          <p:txBody>
            <a:bodyPr lIns="0" tIns="0" rIns="0" bIns="0" rtlCol="0" anchor="t">
              <a:spAutoFit/>
            </a:bodyPr>
            <a:lstStyle/>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 exercitation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219</Words>
  <Application>Microsoft Macintosh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Open Sans</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Pager Concept - DesignKit</dc:title>
  <cp:lastModifiedBy>Chris Lysy</cp:lastModifiedBy>
  <cp:revision>4</cp:revision>
  <dcterms:created xsi:type="dcterms:W3CDTF">2006-08-16T00:00:00Z</dcterms:created>
  <dcterms:modified xsi:type="dcterms:W3CDTF">2026-05-08T15:26:33Z</dcterms:modified>
  <dc:identifier>DAF9e92gglE</dc:identifier>
</cp:coreProperties>
</file>