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503030501040103" pitchFamily="34" charset="0"/>
      <p:regular r:id="rId7"/>
    </p:embeddedFont>
    <p:embeddedFont>
      <p:font typeface="Canva Sans Bold" panose="020B0803030501040103" pitchFamily="3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97" autoAdjust="0"/>
  </p:normalViewPr>
  <p:slideViewPr>
    <p:cSldViewPr>
      <p:cViewPr>
        <p:scale>
          <a:sx n="74" d="100"/>
          <a:sy n="74" d="100"/>
        </p:scale>
        <p:origin x="31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43350" y="6038672"/>
            <a:ext cx="3051810" cy="3242488"/>
            <a:chOff x="0" y="0"/>
            <a:chExt cx="1063812" cy="1130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3812" cy="1130279"/>
            </a:xfrm>
            <a:custGeom>
              <a:avLst/>
              <a:gdLst/>
              <a:ahLst/>
              <a:cxnLst/>
              <a:rect l="l" t="t" r="r" b="b"/>
              <a:pathLst>
                <a:path w="1063812" h="1130279">
                  <a:moveTo>
                    <a:pt x="0" y="0"/>
                  </a:moveTo>
                  <a:lnTo>
                    <a:pt x="1063812" y="0"/>
                  </a:lnTo>
                  <a:lnTo>
                    <a:pt x="1063812" y="1130279"/>
                  </a:lnTo>
                  <a:lnTo>
                    <a:pt x="0" y="1130279"/>
                  </a:lnTo>
                  <a:close/>
                </a:path>
              </a:pathLst>
            </a:custGeom>
            <a:solidFill>
              <a:srgbClr val="034F8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63812" cy="1168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43350" y="4293859"/>
            <a:ext cx="3051810" cy="1744812"/>
            <a:chOff x="0" y="0"/>
            <a:chExt cx="625772" cy="3577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5772" cy="357773"/>
            </a:xfrm>
            <a:custGeom>
              <a:avLst/>
              <a:gdLst/>
              <a:ahLst/>
              <a:cxnLst/>
              <a:rect l="l" t="t" r="r" b="b"/>
              <a:pathLst>
                <a:path w="625772" h="357773">
                  <a:moveTo>
                    <a:pt x="0" y="0"/>
                  </a:moveTo>
                  <a:lnTo>
                    <a:pt x="625772" y="0"/>
                  </a:lnTo>
                  <a:lnTo>
                    <a:pt x="625772" y="357773"/>
                  </a:lnTo>
                  <a:lnTo>
                    <a:pt x="0" y="357773"/>
                  </a:lnTo>
                  <a:close/>
                </a:path>
              </a:pathLst>
            </a:custGeom>
            <a:blipFill>
              <a:blip r:embed="rId2"/>
              <a:stretch>
                <a:fillRect t="-3565" b="-3565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777240" y="4263390"/>
            <a:ext cx="2984524" cy="501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Cupidatat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deserunt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fugiat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aute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aliquip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dolore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proident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ea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cillum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ullamco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Dolor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esse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minim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nulla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deserunt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officia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nulla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Sunt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laborum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do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eu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sint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Est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anim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enim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aute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duis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cupidatat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adipisicing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ipsum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sint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dolor dolore.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Ullamco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officia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quis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pariatur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consequat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cupidatat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reprehenderit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fugiat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commodo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anim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ad id.</a:t>
            </a:r>
          </a:p>
          <a:p>
            <a:pPr algn="l"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Sit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laborum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esse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aute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magna et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ullamco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officia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ad.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Excepteur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commodo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irure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officia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duis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voluptate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dolor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reprehenderit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voluptate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Lorem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mollit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exercitation.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Quis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laboris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cupidatat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mollit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labore exercitation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veniam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laboris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duis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Proident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minim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enim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do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fugiat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ipsum do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pariatur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voluptate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occaecat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officia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do. Eu in nisi exercitation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voluptate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qui.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occaecat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do id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consequat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mollit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enim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adipisicing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velit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commodo</a:t>
            </a:r>
            <a:r>
              <a:rPr lang="en-US" sz="1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culpa.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7240" y="1671637"/>
            <a:ext cx="6217920" cy="2101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Labore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adipisicing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tempor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commodo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cillum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dolore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cupidatat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deserunt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elit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Minim dolore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excepteur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occaecat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consequat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eiusmod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sunt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incididunt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nulla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ea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aliquip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Ullamco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eiusmod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enim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dolore dolore ex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cillum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exercitation. Id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cillum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dolore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eiusmod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adipisicing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elit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esse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irure</a:t>
            </a:r>
            <a:r>
              <a:rPr lang="en-US" sz="1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7240" y="843915"/>
            <a:ext cx="6217920" cy="414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31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This will be the main heading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17907" y="6210122"/>
            <a:ext cx="2502696" cy="2811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“Labore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adipisicing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tempor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commodo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cillum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dolore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cupidatat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deserunt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elit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Minim dolore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excepteur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occaecat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consequat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eiusmod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sunt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incididunt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nulla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799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aliquip</a:t>
            </a:r>
            <a:r>
              <a:rPr lang="en-US" sz="1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196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Canva Sans</vt:lpstr>
      <vt:lpstr>Canva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Paragraph - Canva SDG</dc:title>
  <cp:lastModifiedBy>Chris Lysy</cp:lastModifiedBy>
  <cp:revision>2</cp:revision>
  <dcterms:created xsi:type="dcterms:W3CDTF">2006-08-16T00:00:00Z</dcterms:created>
  <dcterms:modified xsi:type="dcterms:W3CDTF">2026-05-08T15:17:39Z</dcterms:modified>
  <dc:identifier>DAF9hmEmi5M</dc:identifier>
</cp:coreProperties>
</file>