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56" r:id="rId3"/>
    <p:sldId id="257" r:id="rId4"/>
    <p:sldId id="258" r:id="rId5"/>
    <p:sldId id="261" r:id="rId6"/>
    <p:sldId id="262" r:id="rId7"/>
    <p:sldId id="264" r:id="rId8"/>
  </p:sldIdLst>
  <p:sldSz cx="7772400" cy="10058400"/>
  <p:notesSz cx="6858000" cy="9144000"/>
  <p:embeddedFontLst>
    <p:embeddedFont>
      <p:font typeface="Calibri" panose="020F0502020204030204" pitchFamily="34" charset="0"/>
      <p:regular r:id="rId9"/>
      <p:bold r:id="rId10"/>
      <p:italic r:id="rId11"/>
      <p:boldItalic r:id="rId12"/>
    </p:embeddedFont>
    <p:embeddedFont>
      <p:font typeface="Canva Sans" panose="020B0503030501040103" pitchFamily="34" charset="0"/>
      <p:regular r:id="rId13"/>
    </p:embeddedFont>
    <p:embeddedFont>
      <p:font typeface="Canva Sans Bold" panose="020B0803030501040103" pitchFamily="34" charset="0"/>
      <p:regular r:id="rId14"/>
      <p:bold r:id="rId15"/>
    </p:embeddedFont>
    <p:embeddedFont>
      <p:font typeface="Lato Bold" panose="020F0502020204030203" pitchFamily="34" charset="0"/>
      <p:regular r:id="rId16"/>
      <p:bold r:id="rId17"/>
    </p:embeddedFont>
    <p:embeddedFont>
      <p:font typeface="Open Sans" panose="020B0606030504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97" autoAdjust="0"/>
  </p:normalViewPr>
  <p:slideViewPr>
    <p:cSldViewPr>
      <p:cViewPr varScale="1">
        <p:scale>
          <a:sx n="74" d="100"/>
          <a:sy n="74" d="100"/>
        </p:scale>
        <p:origin x="313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77" y="5029200"/>
            <a:ext cx="7772400" cy="5029200"/>
            <a:chOff x="0" y="0"/>
            <a:chExt cx="10363200" cy="6705600"/>
          </a:xfrm>
        </p:grpSpPr>
        <p:pic>
          <p:nvPicPr>
            <p:cNvPr id="3" name="Picture 3"/>
            <p:cNvPicPr>
              <a:picLocks noChangeAspect="1"/>
            </p:cNvPicPr>
            <p:nvPr/>
          </p:nvPicPr>
          <p:blipFill>
            <a:blip r:embed="rId2"/>
            <a:srcRect l="19886" r="19886"/>
            <a:stretch>
              <a:fillRect/>
            </a:stretch>
          </p:blipFill>
          <p:spPr>
            <a:xfrm>
              <a:off x="0" y="0"/>
              <a:ext cx="10363200" cy="6705600"/>
            </a:xfrm>
            <a:prstGeom prst="rect">
              <a:avLst/>
            </a:prstGeom>
          </p:spPr>
        </p:pic>
      </p:grpSp>
      <p:sp>
        <p:nvSpPr>
          <p:cNvPr id="6" name="TextBox 6"/>
          <p:cNvSpPr txBox="1"/>
          <p:nvPr/>
        </p:nvSpPr>
        <p:spPr>
          <a:xfrm>
            <a:off x="304800" y="2465668"/>
            <a:ext cx="3581400" cy="1784015"/>
          </a:xfrm>
          <a:prstGeom prst="rect">
            <a:avLst/>
          </a:prstGeom>
        </p:spPr>
        <p:txBody>
          <a:bodyPr wrap="square" lIns="0" tIns="0" rIns="0" bIns="0" rtlCol="0" anchor="t">
            <a:spAutoFit/>
          </a:bodyPr>
          <a:lstStyle/>
          <a:p>
            <a:pPr algn="l">
              <a:lnSpc>
                <a:spcPct val="80000"/>
              </a:lnSpc>
            </a:pPr>
            <a:r>
              <a:rPr lang="en-US" sz="4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Executive</a:t>
            </a:r>
          </a:p>
          <a:p>
            <a:pPr algn="l">
              <a:lnSpc>
                <a:spcPct val="80000"/>
              </a:lnSpc>
            </a:pPr>
            <a:r>
              <a:rPr lang="en-US" sz="4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Summary</a:t>
            </a:r>
          </a:p>
          <a:p>
            <a:pPr algn="l">
              <a:lnSpc>
                <a:spcPct val="80000"/>
              </a:lnSpc>
            </a:pPr>
            <a:r>
              <a:rPr lang="en-US" sz="48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Magazine</a:t>
            </a:r>
          </a:p>
        </p:txBody>
      </p:sp>
      <p:sp>
        <p:nvSpPr>
          <p:cNvPr id="9" name="TextBox 6">
            <a:extLst>
              <a:ext uri="{FF2B5EF4-FFF2-40B4-BE49-F238E27FC236}">
                <a16:creationId xmlns:a16="http://schemas.microsoft.com/office/drawing/2014/main" id="{B90DDE7E-578E-3689-5982-A16FBDE8B81F}"/>
              </a:ext>
            </a:extLst>
          </p:cNvPr>
          <p:cNvSpPr txBox="1"/>
          <p:nvPr/>
        </p:nvSpPr>
        <p:spPr>
          <a:xfrm>
            <a:off x="304800" y="4513219"/>
            <a:ext cx="4267201" cy="284373"/>
          </a:xfrm>
          <a:prstGeom prst="rect">
            <a:avLst/>
          </a:prstGeom>
        </p:spPr>
        <p:txBody>
          <a:bodyPr wrap="square" lIns="0" tIns="0" rIns="0" bIns="0" rtlCol="0" anchor="t">
            <a:spAutoFit/>
          </a:bodyPr>
          <a:lstStyle/>
          <a:p>
            <a:pPr algn="l">
              <a:lnSpc>
                <a:spcPts val="2199"/>
              </a:lnSpc>
            </a:pPr>
            <a:r>
              <a:rPr lang="en-US" sz="2199"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Cupidatat</a:t>
            </a:r>
            <a:r>
              <a:rPr lang="en-US" sz="2199"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ex </a:t>
            </a:r>
            <a:r>
              <a:rPr lang="en-US" sz="2199"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aute</a:t>
            </a:r>
            <a:r>
              <a:rPr lang="en-US" sz="2199"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2199"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adipisicing</a:t>
            </a:r>
            <a:r>
              <a:rPr lang="en-US" sz="2199"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p>
        </p:txBody>
      </p:sp>
    </p:spTree>
    <p:extLst>
      <p:ext uri="{BB962C8B-B14F-4D97-AF65-F5344CB8AC3E}">
        <p14:creationId xmlns:p14="http://schemas.microsoft.com/office/powerpoint/2010/main" val="81828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43607" y="6023392"/>
            <a:ext cx="4287204" cy="2888709"/>
            <a:chOff x="0" y="0"/>
            <a:chExt cx="5716271" cy="3851612"/>
          </a:xfrm>
        </p:grpSpPr>
        <p:pic>
          <p:nvPicPr>
            <p:cNvPr id="3" name="Picture 3"/>
            <p:cNvPicPr>
              <a:picLocks noChangeAspect="1"/>
            </p:cNvPicPr>
            <p:nvPr/>
          </p:nvPicPr>
          <p:blipFill>
            <a:blip r:embed="rId2"/>
            <a:srcRect l="21081" r="21081"/>
            <a:stretch>
              <a:fillRect/>
            </a:stretch>
          </p:blipFill>
          <p:spPr>
            <a:xfrm>
              <a:off x="0" y="0"/>
              <a:ext cx="5716271" cy="3851612"/>
            </a:xfrm>
            <a:prstGeom prst="rect">
              <a:avLst/>
            </a:prstGeom>
          </p:spPr>
        </p:pic>
      </p:grpSp>
      <p:grpSp>
        <p:nvGrpSpPr>
          <p:cNvPr id="4" name="Group 4"/>
          <p:cNvGrpSpPr/>
          <p:nvPr/>
        </p:nvGrpSpPr>
        <p:grpSpPr>
          <a:xfrm>
            <a:off x="2943607" y="1541768"/>
            <a:ext cx="4287204" cy="4406943"/>
            <a:chOff x="0" y="0"/>
            <a:chExt cx="5716271" cy="5875924"/>
          </a:xfrm>
        </p:grpSpPr>
        <p:pic>
          <p:nvPicPr>
            <p:cNvPr id="5" name="Picture 5"/>
            <p:cNvPicPr>
              <a:picLocks noChangeAspect="1"/>
            </p:cNvPicPr>
            <p:nvPr/>
          </p:nvPicPr>
          <p:blipFill>
            <a:blip r:embed="rId2"/>
            <a:srcRect l="20952" r="20952"/>
            <a:stretch>
              <a:fillRect/>
            </a:stretch>
          </p:blipFill>
          <p:spPr>
            <a:xfrm>
              <a:off x="0" y="0"/>
              <a:ext cx="5716271" cy="3834443"/>
            </a:xfrm>
            <a:prstGeom prst="rect">
              <a:avLst/>
            </a:prstGeom>
          </p:spPr>
        </p:pic>
        <p:pic>
          <p:nvPicPr>
            <p:cNvPr id="6" name="Picture 6"/>
            <p:cNvPicPr>
              <a:picLocks noChangeAspect="1"/>
            </p:cNvPicPr>
            <p:nvPr/>
          </p:nvPicPr>
          <p:blipFill>
            <a:blip r:embed="rId2"/>
            <a:srcRect l="21583" r="21583"/>
            <a:stretch>
              <a:fillRect/>
            </a:stretch>
          </p:blipFill>
          <p:spPr>
            <a:xfrm>
              <a:off x="0" y="3958703"/>
              <a:ext cx="2796006" cy="1917221"/>
            </a:xfrm>
            <a:prstGeom prst="rect">
              <a:avLst/>
            </a:prstGeom>
          </p:spPr>
        </p:pic>
        <p:pic>
          <p:nvPicPr>
            <p:cNvPr id="7" name="Picture 7"/>
            <p:cNvPicPr>
              <a:picLocks noChangeAspect="1"/>
            </p:cNvPicPr>
            <p:nvPr/>
          </p:nvPicPr>
          <p:blipFill>
            <a:blip r:embed="rId2"/>
            <a:srcRect l="21583" r="21583"/>
            <a:stretch>
              <a:fillRect/>
            </a:stretch>
          </p:blipFill>
          <p:spPr>
            <a:xfrm>
              <a:off x="2920266" y="3958703"/>
              <a:ext cx="2796006" cy="1917221"/>
            </a:xfrm>
            <a:prstGeom prst="rect">
              <a:avLst/>
            </a:prstGeom>
          </p:spPr>
        </p:pic>
      </p:grpSp>
      <p:sp>
        <p:nvSpPr>
          <p:cNvPr id="8" name="TextBox 8"/>
          <p:cNvSpPr txBox="1"/>
          <p:nvPr/>
        </p:nvSpPr>
        <p:spPr>
          <a:xfrm>
            <a:off x="2943607" y="9046459"/>
            <a:ext cx="4287204" cy="347275"/>
          </a:xfrm>
          <a:prstGeom prst="rect">
            <a:avLst/>
          </a:prstGeom>
        </p:spPr>
        <p:txBody>
          <a:bodyPr lIns="0" tIns="0" rIns="0" bIns="0" rtlCol="0" anchor="t">
            <a:spAutoFit/>
          </a:bodyPr>
          <a:lstStyle/>
          <a:p>
            <a:pPr algn="l">
              <a:lnSpc>
                <a:spcPts val="1400"/>
              </a:lnSpc>
            </a:pPr>
            <a:r>
              <a:rPr lang="en-US" sz="1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Reprehenderit</a:t>
            </a:r>
            <a:r>
              <a:rPr lang="en-US" sz="1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ea</a:t>
            </a:r>
            <a:r>
              <a:rPr lang="en-US" sz="1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esse</a:t>
            </a:r>
            <a:r>
              <a:rPr lang="en-US" sz="1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nisi ipsum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occaecat</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qui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amet</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eiusmod</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qui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mollit</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Lorem do </a:t>
            </a:r>
            <a:r>
              <a:rPr lang="en-US" sz="10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ea.</a:t>
            </a:r>
          </a:p>
        </p:txBody>
      </p:sp>
      <p:sp>
        <p:nvSpPr>
          <p:cNvPr id="9" name="TextBox 9"/>
          <p:cNvSpPr txBox="1"/>
          <p:nvPr/>
        </p:nvSpPr>
        <p:spPr>
          <a:xfrm>
            <a:off x="541590" y="2241164"/>
            <a:ext cx="2194380" cy="7179530"/>
          </a:xfrm>
          <a:prstGeom prst="rect">
            <a:avLst/>
          </a:prstGeom>
        </p:spPr>
        <p:txBody>
          <a:bodyPr wrap="square" lIns="0" tIns="0" rIns="0" bIns="0" rtlCol="0" anchor="t">
            <a:spAutoFit/>
          </a:bodyPr>
          <a:lstStyle/>
          <a:p>
            <a:pPr algn="l">
              <a:lnSpc>
                <a:spcPts val="1679"/>
              </a:lnSpc>
            </a:pP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Aliquip</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et magna magna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reprehenderit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fugiat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ut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aliquip</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sunt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dolor do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Id magna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proident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sunt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qui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dolore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mollit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id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excepteur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 ipsum dolore nisi non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deserunt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voluptate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tempor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t>
            </a:r>
          </a:p>
          <a:p>
            <a:pPr algn="l">
              <a:lnSpc>
                <a:spcPts val="1679"/>
              </a:lnSpc>
            </a:pP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nostrud</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mollit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sit in dolor do sit et. Culpa sit nisi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ipsum culpa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ad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ullamco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ullamco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 id ipsum non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nulla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nisi. </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Lorem Lorem do dolor culpa et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proident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consectetur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Sit do Lorem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culpa sit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amet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nisi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voluptate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t>
            </a:r>
          </a:p>
        </p:txBody>
      </p:sp>
      <p:sp>
        <p:nvSpPr>
          <p:cNvPr id="10" name="TextBox 10"/>
          <p:cNvSpPr txBox="1"/>
          <p:nvPr/>
        </p:nvSpPr>
        <p:spPr>
          <a:xfrm>
            <a:off x="541590" y="1589393"/>
            <a:ext cx="2402017" cy="566502"/>
          </a:xfrm>
          <a:prstGeom prst="rect">
            <a:avLst/>
          </a:prstGeom>
        </p:spPr>
        <p:txBody>
          <a:bodyPr lIns="0" tIns="0" rIns="0" bIns="0" rtlCol="0" anchor="t">
            <a:spAutoFit/>
          </a:bodyPr>
          <a:lstStyle/>
          <a:p>
            <a:pPr algn="l">
              <a:lnSpc>
                <a:spcPts val="2199"/>
              </a:lnSpc>
            </a:pPr>
            <a:r>
              <a:rPr lang="en-US" sz="2199" b="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Cupidatat ex aute adipisicing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5029200"/>
            <a:chOff x="0" y="0"/>
            <a:chExt cx="10363200" cy="6705600"/>
          </a:xfrm>
        </p:grpSpPr>
        <p:pic>
          <p:nvPicPr>
            <p:cNvPr id="3" name="Picture 3"/>
            <p:cNvPicPr>
              <a:picLocks noChangeAspect="1"/>
            </p:cNvPicPr>
            <p:nvPr/>
          </p:nvPicPr>
          <p:blipFill>
            <a:blip r:embed="rId2"/>
            <a:srcRect l="19886" r="19886"/>
            <a:stretch>
              <a:fillRect/>
            </a:stretch>
          </p:blipFill>
          <p:spPr>
            <a:xfrm>
              <a:off x="0" y="0"/>
              <a:ext cx="10363200" cy="6705600"/>
            </a:xfrm>
            <a:prstGeom prst="rect">
              <a:avLst/>
            </a:prstGeom>
          </p:spPr>
        </p:pic>
      </p:grpSp>
      <p:sp>
        <p:nvSpPr>
          <p:cNvPr id="4" name="Freeform 4"/>
          <p:cNvSpPr/>
          <p:nvPr/>
        </p:nvSpPr>
        <p:spPr>
          <a:xfrm>
            <a:off x="515534" y="6477182"/>
            <a:ext cx="1388721" cy="1840474"/>
          </a:xfrm>
          <a:custGeom>
            <a:avLst/>
            <a:gdLst/>
            <a:ahLst/>
            <a:cxnLst/>
            <a:rect l="l" t="t" r="r" b="b"/>
            <a:pathLst>
              <a:path w="1388721" h="1840474">
                <a:moveTo>
                  <a:pt x="0" y="0"/>
                </a:moveTo>
                <a:lnTo>
                  <a:pt x="1388722" y="0"/>
                </a:lnTo>
                <a:lnTo>
                  <a:pt x="1388722" y="1840474"/>
                </a:lnTo>
                <a:lnTo>
                  <a:pt x="0" y="18404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3077431" y="5520690"/>
            <a:ext cx="4179434" cy="3970020"/>
          </a:xfrm>
          <a:prstGeom prst="rect">
            <a:avLst/>
          </a:prstGeom>
        </p:spPr>
        <p:txBody>
          <a:bodyPr lIns="0" tIns="0" rIns="0" bIns="0" rtlCol="0" anchor="t">
            <a:spAutoFit/>
          </a:bodyPr>
          <a:lstStyle/>
          <a:p>
            <a:pPr algn="l">
              <a:lnSpc>
                <a:spcPts val="1679"/>
              </a:lnSpc>
            </a:pP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Aliquip</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et magna magna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reprehenderit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fugiat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ut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p>
          <a:p>
            <a:pPr algn="l">
              <a:lnSpc>
                <a:spcPts val="1679"/>
              </a:lnSpc>
            </a:pP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C</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illum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aliquip</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sunt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dolor do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Id magna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proident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sunt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qui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dolore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mollit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id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excepteur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 ipsum dolore nisi non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deserunt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voluptate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tempor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t>
            </a:r>
          </a:p>
          <a:p>
            <a:pPr algn="l">
              <a:lnSpc>
                <a:spcPts val="1679"/>
              </a:lnSpc>
            </a:pP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nostrud</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mollit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sit in dolor do sit et. Culpa sit nisi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ipsum culpa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ad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ullamco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ullamco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 id ipsum non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nulla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nisi. </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Lorem Lorem do dolor culpa et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proident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consectetur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Sit do Lorem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culpa sit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amet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nisi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voluptate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t>
            </a:r>
          </a:p>
        </p:txBody>
      </p:sp>
      <p:sp>
        <p:nvSpPr>
          <p:cNvPr id="6" name="TextBox 6"/>
          <p:cNvSpPr txBox="1"/>
          <p:nvPr/>
        </p:nvSpPr>
        <p:spPr>
          <a:xfrm>
            <a:off x="515534" y="5587365"/>
            <a:ext cx="2402017" cy="566502"/>
          </a:xfrm>
          <a:prstGeom prst="rect">
            <a:avLst/>
          </a:prstGeom>
        </p:spPr>
        <p:txBody>
          <a:bodyPr lIns="0" tIns="0" rIns="0" bIns="0" rtlCol="0" anchor="t">
            <a:spAutoFit/>
          </a:bodyPr>
          <a:lstStyle/>
          <a:p>
            <a:pPr algn="l">
              <a:lnSpc>
                <a:spcPts val="2199"/>
              </a:lnSpc>
            </a:pPr>
            <a:r>
              <a:rPr lang="en-US" sz="2199" b="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Cupidatat ex aute adipisicing </a:t>
            </a:r>
          </a:p>
        </p:txBody>
      </p:sp>
      <p:sp>
        <p:nvSpPr>
          <p:cNvPr id="7" name="TextBox 7"/>
          <p:cNvSpPr txBox="1"/>
          <p:nvPr/>
        </p:nvSpPr>
        <p:spPr>
          <a:xfrm>
            <a:off x="515534" y="8420735"/>
            <a:ext cx="2053157" cy="885884"/>
          </a:xfrm>
          <a:prstGeom prst="rect">
            <a:avLst/>
          </a:prstGeom>
        </p:spPr>
        <p:txBody>
          <a:bodyPr lIns="0" tIns="0" rIns="0" bIns="0" rtlCol="0" anchor="t">
            <a:spAutoFit/>
          </a:bodyPr>
          <a:lstStyle/>
          <a:p>
            <a:pPr algn="l">
              <a:lnSpc>
                <a:spcPts val="1400"/>
              </a:lnSpc>
            </a:pPr>
            <a:r>
              <a:rPr lang="en-US" sz="1000" b="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Reprehenderit ea esse </a:t>
            </a:r>
            <a:r>
              <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nisi ipsum occaecat qui amet officia eiusmod. Quis fugiat qui commodo esse laboris fugiat mollit anim Lorem do ut ea.</a:t>
            </a:r>
          </a:p>
        </p:txBody>
      </p:sp>
      <p:sp>
        <p:nvSpPr>
          <p:cNvPr id="8" name="TextBox 8"/>
          <p:cNvSpPr txBox="1"/>
          <p:nvPr/>
        </p:nvSpPr>
        <p:spPr>
          <a:xfrm>
            <a:off x="1542113" y="7585004"/>
            <a:ext cx="1186458" cy="529184"/>
          </a:xfrm>
          <a:prstGeom prst="rect">
            <a:avLst/>
          </a:prstGeom>
        </p:spPr>
        <p:txBody>
          <a:bodyPr wrap="square" lIns="0" tIns="0" rIns="0" bIns="0" rtlCol="0" anchor="t">
            <a:spAutoFit/>
          </a:bodyPr>
          <a:lstStyle/>
          <a:p>
            <a:pPr algn="l">
              <a:lnSpc>
                <a:spcPts val="4074"/>
              </a:lnSpc>
            </a:pPr>
            <a:r>
              <a:rPr lang="en-US" sz="4074"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87%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772400" cy="5029200"/>
            <a:chOff x="0" y="0"/>
            <a:chExt cx="2709333" cy="1753098"/>
          </a:xfrm>
        </p:grpSpPr>
        <p:sp>
          <p:nvSpPr>
            <p:cNvPr id="3" name="Freeform 3"/>
            <p:cNvSpPr/>
            <p:nvPr/>
          </p:nvSpPr>
          <p:spPr>
            <a:xfrm>
              <a:off x="0" y="0"/>
              <a:ext cx="2709333" cy="1753098"/>
            </a:xfrm>
            <a:custGeom>
              <a:avLst/>
              <a:gdLst/>
              <a:ahLst/>
              <a:cxnLst/>
              <a:rect l="l" t="t" r="r" b="b"/>
              <a:pathLst>
                <a:path w="2709333" h="1753098">
                  <a:moveTo>
                    <a:pt x="0" y="0"/>
                  </a:moveTo>
                  <a:lnTo>
                    <a:pt x="2709333" y="0"/>
                  </a:lnTo>
                  <a:lnTo>
                    <a:pt x="2709333" y="1753098"/>
                  </a:lnTo>
                  <a:lnTo>
                    <a:pt x="0" y="1753098"/>
                  </a:lnTo>
                  <a:close/>
                </a:path>
              </a:pathLst>
            </a:custGeom>
            <a:solidFill>
              <a:srgbClr val="EBF5FE"/>
            </a:solidFill>
          </p:spPr>
        </p:sp>
        <p:sp>
          <p:nvSpPr>
            <p:cNvPr id="4" name="TextBox 4"/>
            <p:cNvSpPr txBox="1"/>
            <p:nvPr/>
          </p:nvSpPr>
          <p:spPr>
            <a:xfrm>
              <a:off x="0" y="-38100"/>
              <a:ext cx="2709333" cy="1791198"/>
            </a:xfrm>
            <a:prstGeom prst="rect">
              <a:avLst/>
            </a:prstGeom>
          </p:spPr>
          <p:txBody>
            <a:bodyPr lIns="50800" tIns="50800" rIns="50800" bIns="50800" rtlCol="0" anchor="ctr"/>
            <a:lstStyle/>
            <a:p>
              <a:pPr algn="ctr">
                <a:lnSpc>
                  <a:spcPts val="2100"/>
                </a:lnSpc>
              </a:pPr>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5" name="Freeform 5"/>
          <p:cNvSpPr/>
          <p:nvPr/>
        </p:nvSpPr>
        <p:spPr>
          <a:xfrm>
            <a:off x="2341776" y="313776"/>
            <a:ext cx="5290798" cy="4715424"/>
          </a:xfrm>
          <a:custGeom>
            <a:avLst/>
            <a:gdLst/>
            <a:ahLst/>
            <a:cxnLst/>
            <a:rect l="l" t="t" r="r" b="b"/>
            <a:pathLst>
              <a:path w="5290798" h="4715424">
                <a:moveTo>
                  <a:pt x="0" y="0"/>
                </a:moveTo>
                <a:lnTo>
                  <a:pt x="5290799" y="0"/>
                </a:lnTo>
                <a:lnTo>
                  <a:pt x="5290799" y="4715424"/>
                </a:lnTo>
                <a:lnTo>
                  <a:pt x="0" y="471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432795" y="3125516"/>
            <a:ext cx="1746049" cy="1750417"/>
          </a:xfrm>
          <a:prstGeom prst="rect">
            <a:avLst/>
          </a:prstGeom>
        </p:spPr>
        <p:txBody>
          <a:bodyPr lIns="0" tIns="0" rIns="0" bIns="0" rtlCol="0" anchor="t">
            <a:spAutoFit/>
          </a:bodyPr>
          <a:lstStyle/>
          <a:p>
            <a:pPr algn="l">
              <a:lnSpc>
                <a:spcPts val="13138"/>
              </a:lnSpc>
            </a:pPr>
            <a:r>
              <a:rPr lang="en-US" sz="13138">
                <a:solidFill>
                  <a:srgbClr val="CFCDC8"/>
                </a:solidFill>
                <a:latin typeface="Open Sans" panose="020B0606030504020204" pitchFamily="34" charset="0"/>
                <a:ea typeface="Open Sans" panose="020B0606030504020204" pitchFamily="34" charset="0"/>
                <a:cs typeface="Open Sans" panose="020B0606030504020204" pitchFamily="34" charset="0"/>
                <a:sym typeface="Canva Sans"/>
              </a:rPr>
              <a:t>Q:</a:t>
            </a:r>
          </a:p>
        </p:txBody>
      </p:sp>
      <p:sp>
        <p:nvSpPr>
          <p:cNvPr id="7" name="TextBox 7"/>
          <p:cNvSpPr txBox="1"/>
          <p:nvPr/>
        </p:nvSpPr>
        <p:spPr>
          <a:xfrm>
            <a:off x="554964" y="5640256"/>
            <a:ext cx="6719351" cy="639278"/>
          </a:xfrm>
          <a:prstGeom prst="rect">
            <a:avLst/>
          </a:prstGeom>
        </p:spPr>
        <p:txBody>
          <a:bodyPr lIns="0" tIns="0" rIns="0" bIns="0" rtlCol="0" anchor="t">
            <a:spAutoFit/>
          </a:bodyPr>
          <a:lstStyle/>
          <a:p>
            <a:pPr algn="l">
              <a:lnSpc>
                <a:spcPts val="1679"/>
              </a:lnSpc>
            </a:pP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Aliquip et magna magna reprehenderit fugiat ut cillum aliquip reprehenderit consequat cillum. Enim labore sunt enim dolor do officia. Id magna proident sunt velit qui officia dolore laboris ut fugiat reprehenderit. </a:t>
            </a:r>
          </a:p>
        </p:txBody>
      </p:sp>
      <p:sp>
        <p:nvSpPr>
          <p:cNvPr id="8" name="TextBox 8"/>
          <p:cNvSpPr txBox="1"/>
          <p:nvPr/>
        </p:nvSpPr>
        <p:spPr>
          <a:xfrm>
            <a:off x="554964" y="5282976"/>
            <a:ext cx="4045938" cy="284480"/>
          </a:xfrm>
          <a:prstGeom prst="rect">
            <a:avLst/>
          </a:prstGeom>
        </p:spPr>
        <p:txBody>
          <a:bodyPr lIns="0" tIns="0" rIns="0" bIns="0" rtlCol="0" anchor="t">
            <a:spAutoFit/>
          </a:bodyPr>
          <a:lstStyle/>
          <a:p>
            <a:pPr algn="l">
              <a:lnSpc>
                <a:spcPts val="2199"/>
              </a:lnSpc>
            </a:pPr>
            <a:r>
              <a:rPr lang="en-US" sz="2199" b="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Cupidatat ex aute adipisicing </a:t>
            </a:r>
          </a:p>
        </p:txBody>
      </p:sp>
      <p:sp>
        <p:nvSpPr>
          <p:cNvPr id="9" name="TextBox 9"/>
          <p:cNvSpPr txBox="1"/>
          <p:nvPr/>
        </p:nvSpPr>
        <p:spPr>
          <a:xfrm>
            <a:off x="554964" y="6476551"/>
            <a:ext cx="3149821" cy="1293303"/>
          </a:xfrm>
          <a:prstGeom prst="rect">
            <a:avLst/>
          </a:prstGeom>
        </p:spPr>
        <p:txBody>
          <a:bodyPr lIns="0" tIns="0" rIns="0" bIns="0" rtlCol="0" anchor="t">
            <a:spAutoFit/>
          </a:bodyPr>
          <a:lstStyle/>
          <a:p>
            <a:pPr algn="l">
              <a:lnSpc>
                <a:spcPts val="1679"/>
              </a:lnSpc>
            </a:pP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Aliquip</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et magna magna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reprehenderit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fugiat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ut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aliquip</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sunt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dolor do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Id magna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proident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sunt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qui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dolore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t>
            </a:r>
          </a:p>
        </p:txBody>
      </p:sp>
      <p:sp>
        <p:nvSpPr>
          <p:cNvPr id="10" name="TextBox 10"/>
          <p:cNvSpPr txBox="1"/>
          <p:nvPr/>
        </p:nvSpPr>
        <p:spPr>
          <a:xfrm>
            <a:off x="554964" y="7941496"/>
            <a:ext cx="3149821" cy="1293303"/>
          </a:xfrm>
          <a:prstGeom prst="rect">
            <a:avLst/>
          </a:prstGeom>
        </p:spPr>
        <p:txBody>
          <a:bodyPr lIns="0" tIns="0" rIns="0" bIns="0" rtlCol="0" anchor="t">
            <a:spAutoFit/>
          </a:bodyPr>
          <a:lstStyle/>
          <a:p>
            <a:pPr algn="l">
              <a:lnSpc>
                <a:spcPts val="1679"/>
              </a:lnSpc>
            </a:pP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Aliquip et magna magna reprehenderit fugiat ut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 aliquip reprehenderit consequat cillum. Enim labore sunt enim dolor do officia. Id magna proident sunt velit qui officia dolore laboris ut fugiat reprehenderit.</a:t>
            </a:r>
          </a:p>
        </p:txBody>
      </p:sp>
      <p:sp>
        <p:nvSpPr>
          <p:cNvPr id="11" name="TextBox 11"/>
          <p:cNvSpPr txBox="1"/>
          <p:nvPr/>
        </p:nvSpPr>
        <p:spPr>
          <a:xfrm>
            <a:off x="3914639" y="6476551"/>
            <a:ext cx="3359675" cy="2819362"/>
          </a:xfrm>
          <a:prstGeom prst="rect">
            <a:avLst/>
          </a:prstGeom>
        </p:spPr>
        <p:txBody>
          <a:bodyPr lIns="0" tIns="0" rIns="0" bIns="0" rtlCol="0" anchor="t">
            <a:spAutoFit/>
          </a:bodyPr>
          <a:lstStyle/>
          <a:p>
            <a:pPr algn="l">
              <a:lnSpc>
                <a:spcPts val="1679"/>
              </a:lnSpc>
            </a:pPr>
            <a:r>
              <a:rPr lang="en-US" sz="1200" b="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Aliquip et magna magna reprehenderit fugiat ut </a:t>
            </a: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 aliquip reprehenderit consequat cillum. Enim labore sunt enim dolor do officia. Id magna proident sunt velit qui officia dolore laboris ut fugiat reprehenderit. </a:t>
            </a:r>
          </a:p>
          <a:p>
            <a:pPr algn="l">
              <a:lnSpc>
                <a:spcPts val="1679"/>
              </a:lnSpc>
            </a:pP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Elit elit esse commodo adipisicing. Reprehenderit mollit id excepteur commodo consequat ea laborum non quis. Pariatur ex ipsum dolore nisi non deserunt voluptate irure in tempor.  Pariatur ex ipsum dolore nisi non deserunt voluptate irure in tempor.  Pariatur ex ipsum dolore nisi non deserunt voluptate irure in tempor.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34935" y="1911690"/>
            <a:ext cx="4237465" cy="7076864"/>
            <a:chOff x="0" y="0"/>
            <a:chExt cx="1477112" cy="2466881"/>
          </a:xfrm>
        </p:grpSpPr>
        <p:sp>
          <p:nvSpPr>
            <p:cNvPr id="3" name="Freeform 3"/>
            <p:cNvSpPr/>
            <p:nvPr/>
          </p:nvSpPr>
          <p:spPr>
            <a:xfrm>
              <a:off x="0" y="0"/>
              <a:ext cx="1477112" cy="2466881"/>
            </a:xfrm>
            <a:custGeom>
              <a:avLst/>
              <a:gdLst/>
              <a:ahLst/>
              <a:cxnLst/>
              <a:rect l="l" t="t" r="r" b="b"/>
              <a:pathLst>
                <a:path w="1477112" h="2466881">
                  <a:moveTo>
                    <a:pt x="0" y="0"/>
                  </a:moveTo>
                  <a:lnTo>
                    <a:pt x="1477112" y="0"/>
                  </a:lnTo>
                  <a:lnTo>
                    <a:pt x="1477112" y="2466881"/>
                  </a:lnTo>
                  <a:lnTo>
                    <a:pt x="0" y="2466881"/>
                  </a:lnTo>
                  <a:close/>
                </a:path>
              </a:pathLst>
            </a:custGeom>
            <a:solidFill>
              <a:srgbClr val="EBF5FE"/>
            </a:solidFill>
          </p:spPr>
        </p:sp>
        <p:sp>
          <p:nvSpPr>
            <p:cNvPr id="4" name="TextBox 4"/>
            <p:cNvSpPr txBox="1"/>
            <p:nvPr/>
          </p:nvSpPr>
          <p:spPr>
            <a:xfrm>
              <a:off x="0" y="-38100"/>
              <a:ext cx="1477112" cy="2504981"/>
            </a:xfrm>
            <a:prstGeom prst="rect">
              <a:avLst/>
            </a:prstGeom>
          </p:spPr>
          <p:txBody>
            <a:bodyPr lIns="50800" tIns="50800" rIns="50800" bIns="50800" rtlCol="0" anchor="ctr"/>
            <a:lstStyle/>
            <a:p>
              <a:pPr algn="ctr">
                <a:lnSpc>
                  <a:spcPts val="2100"/>
                </a:lnSpc>
              </a:pPr>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5" name="TextBox 5"/>
          <p:cNvSpPr txBox="1"/>
          <p:nvPr/>
        </p:nvSpPr>
        <p:spPr>
          <a:xfrm>
            <a:off x="4082908" y="2846724"/>
            <a:ext cx="3105750" cy="6089488"/>
          </a:xfrm>
          <a:prstGeom prst="rect">
            <a:avLst/>
          </a:prstGeom>
        </p:spPr>
        <p:txBody>
          <a:bodyPr lIns="0" tIns="0" rIns="0" bIns="0" rtlCol="0" anchor="t">
            <a:spAutoFit/>
          </a:bodyPr>
          <a:lstStyle/>
          <a:p>
            <a:pPr algn="l">
              <a:lnSpc>
                <a:spcPts val="1679"/>
              </a:lnSpc>
            </a:pP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Aliquip</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et magna magna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reprehenderit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fugiat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ut</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aliquip</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cillum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sunt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dolor do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Id magna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proident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sunt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qui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dolore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fugiat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mollit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id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excepteur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laborum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 ipsum dolore nisi non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deserunt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voluptate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tempor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t>
            </a:r>
          </a:p>
          <a:p>
            <a:pPr algn="l">
              <a:lnSpc>
                <a:spcPts val="1679"/>
              </a:lnSpc>
            </a:pP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nostrud</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mollit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sit in dolor do sit et. Culpa sit nisi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laboris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consequat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ipsum culpa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officia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ad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reprehenderit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quis</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anim</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ullamco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ullamco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 id ipsum non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nulla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nisi. </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Lorem Lorem do dolor culpa et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proident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consectetur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Sit do Lorem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culpa sit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amet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nisi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voluptate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t>
            </a:r>
          </a:p>
          <a:p>
            <a:pPr algn="l">
              <a:lnSpc>
                <a:spcPts val="1679"/>
              </a:lnSpc>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Lorem Lorem do dolor culpa et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proident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consectetur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labore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incididunt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Sit do Lorem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irure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culpa sit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aliqua</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amet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pariatur</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exercitation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adipisicing</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nisi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voluptate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commodo</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sint</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a:t>
            </a:r>
          </a:p>
        </p:txBody>
      </p:sp>
      <p:sp>
        <p:nvSpPr>
          <p:cNvPr id="6" name="TextBox 6"/>
          <p:cNvSpPr txBox="1"/>
          <p:nvPr/>
        </p:nvSpPr>
        <p:spPr>
          <a:xfrm>
            <a:off x="4082908" y="2138750"/>
            <a:ext cx="2402017" cy="566502"/>
          </a:xfrm>
          <a:prstGeom prst="rect">
            <a:avLst/>
          </a:prstGeom>
        </p:spPr>
        <p:txBody>
          <a:bodyPr lIns="0" tIns="0" rIns="0" bIns="0" rtlCol="0" anchor="t">
            <a:spAutoFit/>
          </a:bodyPr>
          <a:lstStyle/>
          <a:p>
            <a:pPr algn="l">
              <a:lnSpc>
                <a:spcPts val="2199"/>
              </a:lnSpc>
            </a:pPr>
            <a:r>
              <a:rPr lang="en-US" sz="2199" b="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Cupidatat ex aute adipisicing </a:t>
            </a:r>
          </a:p>
        </p:txBody>
      </p:sp>
      <p:grpSp>
        <p:nvGrpSpPr>
          <p:cNvPr id="7" name="Group 7"/>
          <p:cNvGrpSpPr/>
          <p:nvPr/>
        </p:nvGrpSpPr>
        <p:grpSpPr>
          <a:xfrm>
            <a:off x="0" y="1367052"/>
            <a:ext cx="3886200" cy="5389717"/>
            <a:chOff x="0" y="0"/>
            <a:chExt cx="5181600" cy="7186289"/>
          </a:xfrm>
        </p:grpSpPr>
        <p:pic>
          <p:nvPicPr>
            <p:cNvPr id="8" name="Picture 8"/>
            <p:cNvPicPr>
              <a:picLocks noChangeAspect="1"/>
            </p:cNvPicPr>
            <p:nvPr/>
          </p:nvPicPr>
          <p:blipFill>
            <a:blip r:embed="rId2"/>
            <a:srcRect l="35950" r="35950"/>
            <a:stretch>
              <a:fillRect/>
            </a:stretch>
          </p:blipFill>
          <p:spPr>
            <a:xfrm>
              <a:off x="0" y="0"/>
              <a:ext cx="5181600" cy="7186289"/>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11690"/>
            <a:ext cx="4180315" cy="7076864"/>
            <a:chOff x="0" y="0"/>
            <a:chExt cx="1477112" cy="2466881"/>
          </a:xfrm>
        </p:grpSpPr>
        <p:sp>
          <p:nvSpPr>
            <p:cNvPr id="3" name="Freeform 3"/>
            <p:cNvSpPr/>
            <p:nvPr/>
          </p:nvSpPr>
          <p:spPr>
            <a:xfrm>
              <a:off x="0" y="0"/>
              <a:ext cx="1477112" cy="2466881"/>
            </a:xfrm>
            <a:custGeom>
              <a:avLst/>
              <a:gdLst/>
              <a:ahLst/>
              <a:cxnLst/>
              <a:rect l="l" t="t" r="r" b="b"/>
              <a:pathLst>
                <a:path w="1477112" h="2466881">
                  <a:moveTo>
                    <a:pt x="0" y="0"/>
                  </a:moveTo>
                  <a:lnTo>
                    <a:pt x="1477112" y="0"/>
                  </a:lnTo>
                  <a:lnTo>
                    <a:pt x="1477112" y="2466881"/>
                  </a:lnTo>
                  <a:lnTo>
                    <a:pt x="0" y="2466881"/>
                  </a:lnTo>
                  <a:close/>
                </a:path>
              </a:pathLst>
            </a:custGeom>
            <a:solidFill>
              <a:srgbClr val="EBF5FE"/>
            </a:solidFill>
          </p:spPr>
        </p:sp>
        <p:sp>
          <p:nvSpPr>
            <p:cNvPr id="4" name="TextBox 4"/>
            <p:cNvSpPr txBox="1"/>
            <p:nvPr/>
          </p:nvSpPr>
          <p:spPr>
            <a:xfrm>
              <a:off x="0" y="-38100"/>
              <a:ext cx="1477112" cy="2504981"/>
            </a:xfrm>
            <a:prstGeom prst="rect">
              <a:avLst/>
            </a:prstGeom>
          </p:spPr>
          <p:txBody>
            <a:bodyPr lIns="50800" tIns="50800" rIns="50800" bIns="50800" rtlCol="0" anchor="ctr"/>
            <a:lstStyle/>
            <a:p>
              <a:pPr algn="ctr">
                <a:lnSpc>
                  <a:spcPts val="2100"/>
                </a:lnSpc>
              </a:pPr>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5" name="TextBox 5"/>
          <p:cNvSpPr txBox="1"/>
          <p:nvPr/>
        </p:nvSpPr>
        <p:spPr>
          <a:xfrm>
            <a:off x="490824" y="3904763"/>
            <a:ext cx="3105750" cy="4781437"/>
          </a:xfrm>
          <a:prstGeom prst="rect">
            <a:avLst/>
          </a:prstGeom>
        </p:spPr>
        <p:txBody>
          <a:bodyPr lIns="0" tIns="0" rIns="0" bIns="0" rtlCol="0" anchor="t">
            <a:spAutoFit/>
          </a:bodyPr>
          <a:lstStyle/>
          <a:p>
            <a:pPr algn="l">
              <a:lnSpc>
                <a:spcPts val="1679"/>
              </a:lnSpc>
            </a:pP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Elit elit esse commodo adipisicing. Reprehenderit mollit id excepteur commodo consequat ea laborum non quis. Pariatur ex ipsum dolore nisi non deserunt voluptate irure in tempor.</a:t>
            </a:r>
          </a:p>
          <a:p>
            <a:pPr algn="l">
              <a:lnSpc>
                <a:spcPts val="1679"/>
              </a:lnSpc>
            </a:pP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Esse ut officia anim nostrud mollit sint. </a:t>
            </a:r>
          </a:p>
          <a:p>
            <a:pPr algn="l">
              <a:lnSpc>
                <a:spcPts val="1679"/>
              </a:lnSpc>
            </a:pP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Incididunt et laboris sit in dolor do sit et. Culpa sit nisi laboris reprehenderit labore consequat adipisicing ipsum culpa officia ad reprehenderit pariatur sint. Ea labore quis anim ullamco ullamco ex id ipsum non nulla incididunt irure nisi. </a:t>
            </a:r>
          </a:p>
          <a:p>
            <a:pPr algn="l">
              <a:lnSpc>
                <a:spcPts val="1679"/>
              </a:lnSpc>
            </a:pP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Lorem Lorem do dolor culpa et proident consectetur labore incididunt. Sit do Lorem irure culpa sit aliqua amet pariatur exercitation adipisicing nisi voluptate commodo esse sint.</a:t>
            </a:r>
          </a:p>
          <a:p>
            <a:pPr algn="l">
              <a:lnSpc>
                <a:spcPts val="1679"/>
              </a:lnSpc>
            </a:pPr>
            <a:r>
              <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Lorem Lorem do dolor culpa et proident consectetur labore incididunt. Sit do Lorem irure culpa sit aliqua amet pariatur exercitation adipisicing nisi voluptate commodo esse sint.</a:t>
            </a:r>
          </a:p>
        </p:txBody>
      </p:sp>
      <p:sp>
        <p:nvSpPr>
          <p:cNvPr id="6" name="TextBox 6"/>
          <p:cNvSpPr txBox="1"/>
          <p:nvPr/>
        </p:nvSpPr>
        <p:spPr>
          <a:xfrm>
            <a:off x="490824" y="3092324"/>
            <a:ext cx="2402017" cy="566502"/>
          </a:xfrm>
          <a:prstGeom prst="rect">
            <a:avLst/>
          </a:prstGeom>
        </p:spPr>
        <p:txBody>
          <a:bodyPr lIns="0" tIns="0" rIns="0" bIns="0" rtlCol="0" anchor="t">
            <a:spAutoFit/>
          </a:bodyPr>
          <a:lstStyle/>
          <a:p>
            <a:pPr algn="l">
              <a:lnSpc>
                <a:spcPts val="2199"/>
              </a:lnSpc>
            </a:pPr>
            <a:r>
              <a:rPr lang="en-US" sz="2199" b="1">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Bold"/>
              </a:rPr>
              <a:t>Cupidatat ex aute adipisicing </a:t>
            </a:r>
          </a:p>
        </p:txBody>
      </p:sp>
      <p:grpSp>
        <p:nvGrpSpPr>
          <p:cNvPr id="7" name="Group 7"/>
          <p:cNvGrpSpPr/>
          <p:nvPr/>
        </p:nvGrpSpPr>
        <p:grpSpPr>
          <a:xfrm>
            <a:off x="3886200" y="2865774"/>
            <a:ext cx="3886200" cy="6695697"/>
            <a:chOff x="0" y="0"/>
            <a:chExt cx="5181600" cy="8927597"/>
          </a:xfrm>
        </p:grpSpPr>
        <p:pic>
          <p:nvPicPr>
            <p:cNvPr id="8" name="Picture 8"/>
            <p:cNvPicPr>
              <a:picLocks noChangeAspect="1"/>
            </p:cNvPicPr>
            <p:nvPr/>
          </p:nvPicPr>
          <p:blipFill>
            <a:blip r:embed="rId2"/>
            <a:srcRect l="38690" r="38690"/>
            <a:stretch>
              <a:fillRect/>
            </a:stretch>
          </p:blipFill>
          <p:spPr>
            <a:xfrm>
              <a:off x="0" y="0"/>
              <a:ext cx="5181600" cy="8927597"/>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8789" y="2670966"/>
            <a:ext cx="1366965" cy="2548091"/>
            <a:chOff x="0" y="0"/>
            <a:chExt cx="436040" cy="812800"/>
          </a:xfrm>
        </p:grpSpPr>
        <p:sp>
          <p:nvSpPr>
            <p:cNvPr id="3" name="Freeform 3"/>
            <p:cNvSpPr/>
            <p:nvPr/>
          </p:nvSpPr>
          <p:spPr>
            <a:xfrm>
              <a:off x="0" y="0"/>
              <a:ext cx="436040" cy="812800"/>
            </a:xfrm>
            <a:custGeom>
              <a:avLst/>
              <a:gdLst/>
              <a:ahLst/>
              <a:cxnLst/>
              <a:rect l="l" t="t" r="r" b="b"/>
              <a:pathLst>
                <a:path w="436040" h="812800">
                  <a:moveTo>
                    <a:pt x="0" y="0"/>
                  </a:moveTo>
                  <a:lnTo>
                    <a:pt x="436040" y="0"/>
                  </a:lnTo>
                  <a:lnTo>
                    <a:pt x="436040" y="812800"/>
                  </a:lnTo>
                  <a:lnTo>
                    <a:pt x="0" y="812800"/>
                  </a:lnTo>
                  <a:close/>
                </a:path>
              </a:pathLst>
            </a:custGeom>
            <a:solidFill>
              <a:srgbClr val="B5A18D"/>
            </a:solidFill>
          </p:spPr>
        </p:sp>
        <p:sp>
          <p:nvSpPr>
            <p:cNvPr id="4" name="TextBox 4"/>
            <p:cNvSpPr txBox="1"/>
            <p:nvPr/>
          </p:nvSpPr>
          <p:spPr>
            <a:xfrm>
              <a:off x="0" y="-38100"/>
              <a:ext cx="436040" cy="85090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202718" y="2670966"/>
            <a:ext cx="1366965" cy="2548091"/>
            <a:chOff x="0" y="0"/>
            <a:chExt cx="436040" cy="812800"/>
          </a:xfrm>
        </p:grpSpPr>
        <p:sp>
          <p:nvSpPr>
            <p:cNvPr id="6" name="Freeform 6"/>
            <p:cNvSpPr/>
            <p:nvPr/>
          </p:nvSpPr>
          <p:spPr>
            <a:xfrm>
              <a:off x="0" y="0"/>
              <a:ext cx="436040" cy="812800"/>
            </a:xfrm>
            <a:custGeom>
              <a:avLst/>
              <a:gdLst/>
              <a:ahLst/>
              <a:cxnLst/>
              <a:rect l="l" t="t" r="r" b="b"/>
              <a:pathLst>
                <a:path w="436040" h="812800">
                  <a:moveTo>
                    <a:pt x="0" y="0"/>
                  </a:moveTo>
                  <a:lnTo>
                    <a:pt x="436040" y="0"/>
                  </a:lnTo>
                  <a:lnTo>
                    <a:pt x="436040" y="812800"/>
                  </a:lnTo>
                  <a:lnTo>
                    <a:pt x="0" y="812800"/>
                  </a:lnTo>
                  <a:close/>
                </a:path>
              </a:pathLst>
            </a:custGeom>
            <a:solidFill>
              <a:srgbClr val="B5A18D"/>
            </a:solidFill>
          </p:spPr>
        </p:sp>
        <p:sp>
          <p:nvSpPr>
            <p:cNvPr id="7" name="TextBox 7"/>
            <p:cNvSpPr txBox="1"/>
            <p:nvPr/>
          </p:nvSpPr>
          <p:spPr>
            <a:xfrm>
              <a:off x="0" y="-38100"/>
              <a:ext cx="436040" cy="850900"/>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4569682" y="2670966"/>
            <a:ext cx="1366965" cy="2548091"/>
            <a:chOff x="0" y="0"/>
            <a:chExt cx="436040" cy="812800"/>
          </a:xfrm>
        </p:grpSpPr>
        <p:sp>
          <p:nvSpPr>
            <p:cNvPr id="9" name="Freeform 9"/>
            <p:cNvSpPr/>
            <p:nvPr/>
          </p:nvSpPr>
          <p:spPr>
            <a:xfrm>
              <a:off x="0" y="0"/>
              <a:ext cx="436040" cy="812800"/>
            </a:xfrm>
            <a:custGeom>
              <a:avLst/>
              <a:gdLst/>
              <a:ahLst/>
              <a:cxnLst/>
              <a:rect l="l" t="t" r="r" b="b"/>
              <a:pathLst>
                <a:path w="436040" h="812800">
                  <a:moveTo>
                    <a:pt x="0" y="0"/>
                  </a:moveTo>
                  <a:lnTo>
                    <a:pt x="436040" y="0"/>
                  </a:lnTo>
                  <a:lnTo>
                    <a:pt x="436040" y="812800"/>
                  </a:lnTo>
                  <a:lnTo>
                    <a:pt x="0" y="812800"/>
                  </a:lnTo>
                  <a:close/>
                </a:path>
              </a:pathLst>
            </a:custGeom>
            <a:solidFill>
              <a:srgbClr val="B58676"/>
            </a:solidFill>
          </p:spPr>
        </p:sp>
        <p:sp>
          <p:nvSpPr>
            <p:cNvPr id="10" name="TextBox 10"/>
            <p:cNvSpPr txBox="1"/>
            <p:nvPr/>
          </p:nvSpPr>
          <p:spPr>
            <a:xfrm>
              <a:off x="0" y="-38100"/>
              <a:ext cx="436040" cy="850900"/>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5936647" y="2670966"/>
            <a:ext cx="1366965" cy="2548091"/>
            <a:chOff x="0" y="0"/>
            <a:chExt cx="436040" cy="812800"/>
          </a:xfrm>
        </p:grpSpPr>
        <p:sp>
          <p:nvSpPr>
            <p:cNvPr id="12" name="Freeform 12"/>
            <p:cNvSpPr/>
            <p:nvPr/>
          </p:nvSpPr>
          <p:spPr>
            <a:xfrm>
              <a:off x="0" y="0"/>
              <a:ext cx="436040" cy="812800"/>
            </a:xfrm>
            <a:custGeom>
              <a:avLst/>
              <a:gdLst/>
              <a:ahLst/>
              <a:cxnLst/>
              <a:rect l="l" t="t" r="r" b="b"/>
              <a:pathLst>
                <a:path w="436040" h="812800">
                  <a:moveTo>
                    <a:pt x="0" y="0"/>
                  </a:moveTo>
                  <a:lnTo>
                    <a:pt x="436040" y="0"/>
                  </a:lnTo>
                  <a:lnTo>
                    <a:pt x="436040" y="812800"/>
                  </a:lnTo>
                  <a:lnTo>
                    <a:pt x="0" y="812800"/>
                  </a:lnTo>
                  <a:close/>
                </a:path>
              </a:pathLst>
            </a:custGeom>
            <a:solidFill>
              <a:srgbClr val="B5A18D"/>
            </a:solidFill>
          </p:spPr>
        </p:sp>
        <p:sp>
          <p:nvSpPr>
            <p:cNvPr id="13" name="TextBox 13"/>
            <p:cNvSpPr txBox="1"/>
            <p:nvPr/>
          </p:nvSpPr>
          <p:spPr>
            <a:xfrm>
              <a:off x="0" y="-38100"/>
              <a:ext cx="436040" cy="850900"/>
            </a:xfrm>
            <a:prstGeom prst="rect">
              <a:avLst/>
            </a:prstGeom>
          </p:spPr>
          <p:txBody>
            <a:bodyPr lIns="50800" tIns="50800" rIns="50800" bIns="50800" rtlCol="0" anchor="ctr"/>
            <a:lstStyle/>
            <a:p>
              <a:pPr algn="ctr">
                <a:lnSpc>
                  <a:spcPts val="2100"/>
                </a:lnSpc>
              </a:pPr>
              <a:endParaRPr/>
            </a:p>
          </p:txBody>
        </p:sp>
      </p:grpSp>
      <p:grpSp>
        <p:nvGrpSpPr>
          <p:cNvPr id="14" name="Group 14"/>
          <p:cNvGrpSpPr/>
          <p:nvPr/>
        </p:nvGrpSpPr>
        <p:grpSpPr>
          <a:xfrm>
            <a:off x="468789" y="1535150"/>
            <a:ext cx="1366965" cy="519961"/>
            <a:chOff x="0" y="0"/>
            <a:chExt cx="436040" cy="165859"/>
          </a:xfrm>
        </p:grpSpPr>
        <p:sp>
          <p:nvSpPr>
            <p:cNvPr id="15" name="Freeform 15"/>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F3EEEA"/>
            </a:solidFill>
          </p:spPr>
        </p:sp>
        <p:sp>
          <p:nvSpPr>
            <p:cNvPr id="16" name="TextBox 16"/>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This is a random heading.</a:t>
              </a:r>
            </a:p>
          </p:txBody>
        </p:sp>
      </p:grpSp>
      <p:grpSp>
        <p:nvGrpSpPr>
          <p:cNvPr id="17" name="Group 17"/>
          <p:cNvGrpSpPr/>
          <p:nvPr/>
        </p:nvGrpSpPr>
        <p:grpSpPr>
          <a:xfrm>
            <a:off x="468789" y="976445"/>
            <a:ext cx="6834823" cy="501555"/>
            <a:chOff x="0" y="0"/>
            <a:chExt cx="2180199" cy="159988"/>
          </a:xfrm>
        </p:grpSpPr>
        <p:sp>
          <p:nvSpPr>
            <p:cNvPr id="18" name="Freeform 18"/>
            <p:cNvSpPr/>
            <p:nvPr/>
          </p:nvSpPr>
          <p:spPr>
            <a:xfrm>
              <a:off x="0" y="0"/>
              <a:ext cx="2180199" cy="159988"/>
            </a:xfrm>
            <a:custGeom>
              <a:avLst/>
              <a:gdLst/>
              <a:ahLst/>
              <a:cxnLst/>
              <a:rect l="l" t="t" r="r" b="b"/>
              <a:pathLst>
                <a:path w="2180199" h="159988">
                  <a:moveTo>
                    <a:pt x="0" y="0"/>
                  </a:moveTo>
                  <a:lnTo>
                    <a:pt x="2180199" y="0"/>
                  </a:lnTo>
                  <a:lnTo>
                    <a:pt x="2180199" y="159988"/>
                  </a:lnTo>
                  <a:lnTo>
                    <a:pt x="0" y="159988"/>
                  </a:lnTo>
                  <a:close/>
                </a:path>
              </a:pathLst>
            </a:custGeom>
            <a:solidFill>
              <a:srgbClr val="4E4F50"/>
            </a:solidFill>
          </p:spPr>
        </p:sp>
        <p:sp>
          <p:nvSpPr>
            <p:cNvPr id="19" name="TextBox 19"/>
            <p:cNvSpPr txBox="1"/>
            <p:nvPr/>
          </p:nvSpPr>
          <p:spPr>
            <a:xfrm>
              <a:off x="0" y="-38100"/>
              <a:ext cx="2180199" cy="198088"/>
            </a:xfrm>
            <a:prstGeom prst="rect">
              <a:avLst/>
            </a:prstGeom>
          </p:spPr>
          <p:txBody>
            <a:bodyPr lIns="50800" tIns="50800" rIns="50800" bIns="50800" rtlCol="0" anchor="ctr"/>
            <a:lstStyle/>
            <a:p>
              <a:pPr algn="l">
                <a:lnSpc>
                  <a:spcPts val="2100"/>
                </a:lnSpc>
              </a:pPr>
              <a:r>
                <a:rPr lang="en-US" sz="1500" b="1">
                  <a:solidFill>
                    <a:srgbClr val="FFFFFF"/>
                  </a:solidFill>
                  <a:latin typeface="Lato Bold"/>
                  <a:ea typeface="Lato Bold"/>
                  <a:cs typeface="Lato Bold"/>
                  <a:sym typeface="Lato Bold"/>
                </a:rPr>
                <a:t>   What if we built a timeline like this?</a:t>
              </a:r>
            </a:p>
          </p:txBody>
        </p:sp>
      </p:grpSp>
      <p:grpSp>
        <p:nvGrpSpPr>
          <p:cNvPr id="20" name="Group 20"/>
          <p:cNvGrpSpPr/>
          <p:nvPr/>
        </p:nvGrpSpPr>
        <p:grpSpPr>
          <a:xfrm>
            <a:off x="3202718" y="1535150"/>
            <a:ext cx="1366965" cy="519961"/>
            <a:chOff x="0" y="0"/>
            <a:chExt cx="436040" cy="165859"/>
          </a:xfrm>
        </p:grpSpPr>
        <p:sp>
          <p:nvSpPr>
            <p:cNvPr id="21" name="Freeform 21"/>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F3EEEA"/>
            </a:solidFill>
          </p:spPr>
        </p:sp>
        <p:sp>
          <p:nvSpPr>
            <p:cNvPr id="22" name="TextBox 22"/>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This is a random heading.</a:t>
              </a:r>
            </a:p>
          </p:txBody>
        </p:sp>
      </p:grpSp>
      <p:grpSp>
        <p:nvGrpSpPr>
          <p:cNvPr id="23" name="Group 23"/>
          <p:cNvGrpSpPr/>
          <p:nvPr/>
        </p:nvGrpSpPr>
        <p:grpSpPr>
          <a:xfrm>
            <a:off x="4569682" y="1535150"/>
            <a:ext cx="1366965" cy="519961"/>
            <a:chOff x="0" y="0"/>
            <a:chExt cx="436040" cy="165859"/>
          </a:xfrm>
        </p:grpSpPr>
        <p:sp>
          <p:nvSpPr>
            <p:cNvPr id="24" name="Freeform 24"/>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F3EEEA"/>
            </a:solidFill>
          </p:spPr>
        </p:sp>
        <p:sp>
          <p:nvSpPr>
            <p:cNvPr id="25" name="TextBox 25"/>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This is a random heading.</a:t>
              </a:r>
            </a:p>
          </p:txBody>
        </p:sp>
      </p:grpSp>
      <p:grpSp>
        <p:nvGrpSpPr>
          <p:cNvPr id="26" name="Group 26"/>
          <p:cNvGrpSpPr/>
          <p:nvPr/>
        </p:nvGrpSpPr>
        <p:grpSpPr>
          <a:xfrm>
            <a:off x="5936647" y="1535150"/>
            <a:ext cx="1366965" cy="519961"/>
            <a:chOff x="0" y="0"/>
            <a:chExt cx="436040" cy="165859"/>
          </a:xfrm>
        </p:grpSpPr>
        <p:sp>
          <p:nvSpPr>
            <p:cNvPr id="27" name="Freeform 27"/>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F3EEEA"/>
            </a:solidFill>
          </p:spPr>
        </p:sp>
        <p:sp>
          <p:nvSpPr>
            <p:cNvPr id="28" name="TextBox 28"/>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This is a random heading.</a:t>
              </a:r>
            </a:p>
          </p:txBody>
        </p:sp>
      </p:grpSp>
      <p:grpSp>
        <p:nvGrpSpPr>
          <p:cNvPr id="29" name="Group 29"/>
          <p:cNvGrpSpPr/>
          <p:nvPr/>
        </p:nvGrpSpPr>
        <p:grpSpPr>
          <a:xfrm>
            <a:off x="1835753" y="1535150"/>
            <a:ext cx="1366965" cy="519961"/>
            <a:chOff x="0" y="0"/>
            <a:chExt cx="436040" cy="165859"/>
          </a:xfrm>
        </p:grpSpPr>
        <p:sp>
          <p:nvSpPr>
            <p:cNvPr id="30" name="Freeform 30"/>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FDF9FD"/>
            </a:solidFill>
          </p:spPr>
        </p:sp>
        <p:sp>
          <p:nvSpPr>
            <p:cNvPr id="31" name="TextBox 31"/>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This is a random heading.</a:t>
              </a:r>
            </a:p>
          </p:txBody>
        </p:sp>
      </p:grpSp>
      <p:grpSp>
        <p:nvGrpSpPr>
          <p:cNvPr id="32" name="Group 32"/>
          <p:cNvGrpSpPr/>
          <p:nvPr/>
        </p:nvGrpSpPr>
        <p:grpSpPr>
          <a:xfrm>
            <a:off x="468789" y="2103058"/>
            <a:ext cx="1366965" cy="519961"/>
            <a:chOff x="0" y="0"/>
            <a:chExt cx="436040" cy="165859"/>
          </a:xfrm>
        </p:grpSpPr>
        <p:sp>
          <p:nvSpPr>
            <p:cNvPr id="33" name="Freeform 33"/>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D9D9D9"/>
            </a:solidFill>
          </p:spPr>
        </p:sp>
        <p:sp>
          <p:nvSpPr>
            <p:cNvPr id="34" name="TextBox 34"/>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Phase I</a:t>
              </a:r>
            </a:p>
          </p:txBody>
        </p:sp>
      </p:grpSp>
      <p:grpSp>
        <p:nvGrpSpPr>
          <p:cNvPr id="35" name="Group 35"/>
          <p:cNvGrpSpPr/>
          <p:nvPr/>
        </p:nvGrpSpPr>
        <p:grpSpPr>
          <a:xfrm>
            <a:off x="3202718" y="2103058"/>
            <a:ext cx="1366965" cy="519961"/>
            <a:chOff x="0" y="0"/>
            <a:chExt cx="436040" cy="165859"/>
          </a:xfrm>
        </p:grpSpPr>
        <p:sp>
          <p:nvSpPr>
            <p:cNvPr id="36" name="Freeform 36"/>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D9D9D9"/>
            </a:solidFill>
          </p:spPr>
        </p:sp>
        <p:sp>
          <p:nvSpPr>
            <p:cNvPr id="37" name="TextBox 37"/>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Phase III</a:t>
              </a:r>
            </a:p>
          </p:txBody>
        </p:sp>
      </p:grpSp>
      <p:grpSp>
        <p:nvGrpSpPr>
          <p:cNvPr id="38" name="Group 38"/>
          <p:cNvGrpSpPr/>
          <p:nvPr/>
        </p:nvGrpSpPr>
        <p:grpSpPr>
          <a:xfrm>
            <a:off x="4569682" y="2103058"/>
            <a:ext cx="1366965" cy="519961"/>
            <a:chOff x="0" y="0"/>
            <a:chExt cx="436040" cy="165859"/>
          </a:xfrm>
        </p:grpSpPr>
        <p:sp>
          <p:nvSpPr>
            <p:cNvPr id="39" name="Freeform 39"/>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D9D9D9"/>
            </a:solidFill>
          </p:spPr>
        </p:sp>
        <p:sp>
          <p:nvSpPr>
            <p:cNvPr id="40" name="TextBox 40"/>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Phase IV</a:t>
              </a:r>
            </a:p>
          </p:txBody>
        </p:sp>
      </p:grpSp>
      <p:grpSp>
        <p:nvGrpSpPr>
          <p:cNvPr id="41" name="Group 41"/>
          <p:cNvGrpSpPr/>
          <p:nvPr/>
        </p:nvGrpSpPr>
        <p:grpSpPr>
          <a:xfrm>
            <a:off x="5936647" y="2103058"/>
            <a:ext cx="1366965" cy="519961"/>
            <a:chOff x="0" y="0"/>
            <a:chExt cx="436040" cy="165859"/>
          </a:xfrm>
        </p:grpSpPr>
        <p:sp>
          <p:nvSpPr>
            <p:cNvPr id="42" name="Freeform 42"/>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D9D9D9"/>
            </a:solidFill>
          </p:spPr>
        </p:sp>
        <p:sp>
          <p:nvSpPr>
            <p:cNvPr id="43" name="TextBox 43"/>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Phase V</a:t>
              </a:r>
            </a:p>
          </p:txBody>
        </p:sp>
      </p:grpSp>
      <p:grpSp>
        <p:nvGrpSpPr>
          <p:cNvPr id="44" name="Group 44"/>
          <p:cNvGrpSpPr/>
          <p:nvPr/>
        </p:nvGrpSpPr>
        <p:grpSpPr>
          <a:xfrm>
            <a:off x="1835753" y="2103058"/>
            <a:ext cx="1366965" cy="519961"/>
            <a:chOff x="0" y="0"/>
            <a:chExt cx="436040" cy="165859"/>
          </a:xfrm>
        </p:grpSpPr>
        <p:sp>
          <p:nvSpPr>
            <p:cNvPr id="45" name="Freeform 45"/>
            <p:cNvSpPr/>
            <p:nvPr/>
          </p:nvSpPr>
          <p:spPr>
            <a:xfrm>
              <a:off x="0" y="0"/>
              <a:ext cx="436040" cy="165859"/>
            </a:xfrm>
            <a:custGeom>
              <a:avLst/>
              <a:gdLst/>
              <a:ahLst/>
              <a:cxnLst/>
              <a:rect l="l" t="t" r="r" b="b"/>
              <a:pathLst>
                <a:path w="436040" h="165859">
                  <a:moveTo>
                    <a:pt x="0" y="0"/>
                  </a:moveTo>
                  <a:lnTo>
                    <a:pt x="436040" y="0"/>
                  </a:lnTo>
                  <a:lnTo>
                    <a:pt x="436040" y="165859"/>
                  </a:lnTo>
                  <a:lnTo>
                    <a:pt x="0" y="165859"/>
                  </a:lnTo>
                  <a:close/>
                </a:path>
              </a:pathLst>
            </a:custGeom>
            <a:solidFill>
              <a:srgbClr val="EDE9E9"/>
            </a:solidFill>
          </p:spPr>
        </p:sp>
        <p:sp>
          <p:nvSpPr>
            <p:cNvPr id="46" name="TextBox 46"/>
            <p:cNvSpPr txBox="1"/>
            <p:nvPr/>
          </p:nvSpPr>
          <p:spPr>
            <a:xfrm>
              <a:off x="0" y="-19050"/>
              <a:ext cx="436040" cy="184909"/>
            </a:xfrm>
            <a:prstGeom prst="rect">
              <a:avLst/>
            </a:prstGeom>
          </p:spPr>
          <p:txBody>
            <a:bodyPr lIns="50800" tIns="50800" rIns="50800" bIns="50800" rtlCol="0" anchor="ctr"/>
            <a:lstStyle/>
            <a:p>
              <a:pPr algn="ctr">
                <a:lnSpc>
                  <a:spcPts val="1680"/>
                </a:lnSpc>
              </a:pPr>
              <a:r>
                <a:rPr lang="en-US" sz="1200" b="1">
                  <a:solidFill>
                    <a:srgbClr val="4E4F50"/>
                  </a:solidFill>
                  <a:latin typeface="Canva Sans Bold"/>
                  <a:ea typeface="Canva Sans Bold"/>
                  <a:cs typeface="Canva Sans Bold"/>
                  <a:sym typeface="Canva Sans Bold"/>
                </a:rPr>
                <a:t>Phase II</a:t>
              </a:r>
            </a:p>
          </p:txBody>
        </p:sp>
      </p:grpSp>
      <p:sp>
        <p:nvSpPr>
          <p:cNvPr id="47" name="Freeform 47"/>
          <p:cNvSpPr/>
          <p:nvPr/>
        </p:nvSpPr>
        <p:spPr>
          <a:xfrm>
            <a:off x="468789" y="2670644"/>
            <a:ext cx="1366965" cy="2548412"/>
          </a:xfrm>
          <a:custGeom>
            <a:avLst/>
            <a:gdLst/>
            <a:ahLst/>
            <a:cxnLst/>
            <a:rect l="l" t="t" r="r" b="b"/>
            <a:pathLst>
              <a:path w="1366965" h="2548412">
                <a:moveTo>
                  <a:pt x="0" y="0"/>
                </a:moveTo>
                <a:lnTo>
                  <a:pt x="1366964" y="0"/>
                </a:lnTo>
                <a:lnTo>
                  <a:pt x="1366964" y="2548412"/>
                </a:lnTo>
                <a:lnTo>
                  <a:pt x="0" y="2548412"/>
                </a:lnTo>
                <a:lnTo>
                  <a:pt x="0" y="0"/>
                </a:lnTo>
                <a:close/>
              </a:path>
            </a:pathLst>
          </a:custGeom>
          <a:blipFill>
            <a:blip r:embed="rId2">
              <a:alphaModFix amt="30000"/>
            </a:blip>
            <a:stretch>
              <a:fillRect l="-119771" r="-60046"/>
            </a:stretch>
          </a:blipFill>
        </p:spPr>
      </p:sp>
      <p:sp>
        <p:nvSpPr>
          <p:cNvPr id="48" name="Freeform 48"/>
          <p:cNvSpPr/>
          <p:nvPr/>
        </p:nvSpPr>
        <p:spPr>
          <a:xfrm>
            <a:off x="3202718" y="2680169"/>
            <a:ext cx="1366965" cy="2548412"/>
          </a:xfrm>
          <a:custGeom>
            <a:avLst/>
            <a:gdLst/>
            <a:ahLst/>
            <a:cxnLst/>
            <a:rect l="l" t="t" r="r" b="b"/>
            <a:pathLst>
              <a:path w="1366965" h="2548412">
                <a:moveTo>
                  <a:pt x="0" y="0"/>
                </a:moveTo>
                <a:lnTo>
                  <a:pt x="1366964" y="0"/>
                </a:lnTo>
                <a:lnTo>
                  <a:pt x="1366964" y="2548412"/>
                </a:lnTo>
                <a:lnTo>
                  <a:pt x="0" y="2548412"/>
                </a:lnTo>
                <a:lnTo>
                  <a:pt x="0" y="0"/>
                </a:lnTo>
                <a:close/>
              </a:path>
            </a:pathLst>
          </a:custGeom>
          <a:blipFill>
            <a:blip r:embed="rId3">
              <a:alphaModFix amt="30000"/>
            </a:blip>
            <a:stretch>
              <a:fillRect l="-89908" r="-89908"/>
            </a:stretch>
          </a:blipFill>
        </p:spPr>
      </p:sp>
      <p:sp>
        <p:nvSpPr>
          <p:cNvPr id="49" name="Freeform 49"/>
          <p:cNvSpPr/>
          <p:nvPr/>
        </p:nvSpPr>
        <p:spPr>
          <a:xfrm>
            <a:off x="4569682" y="2680169"/>
            <a:ext cx="1366965" cy="2548412"/>
          </a:xfrm>
          <a:custGeom>
            <a:avLst/>
            <a:gdLst/>
            <a:ahLst/>
            <a:cxnLst/>
            <a:rect l="l" t="t" r="r" b="b"/>
            <a:pathLst>
              <a:path w="1366965" h="2548412">
                <a:moveTo>
                  <a:pt x="0" y="0"/>
                </a:moveTo>
                <a:lnTo>
                  <a:pt x="1366965" y="0"/>
                </a:lnTo>
                <a:lnTo>
                  <a:pt x="1366965" y="2548412"/>
                </a:lnTo>
                <a:lnTo>
                  <a:pt x="0" y="2548412"/>
                </a:lnTo>
                <a:lnTo>
                  <a:pt x="0" y="0"/>
                </a:lnTo>
                <a:close/>
              </a:path>
            </a:pathLst>
          </a:custGeom>
          <a:blipFill>
            <a:blip r:embed="rId4">
              <a:alphaModFix amt="30000"/>
            </a:blip>
            <a:stretch>
              <a:fillRect l="-89908" r="-89908"/>
            </a:stretch>
          </a:blipFill>
        </p:spPr>
      </p:sp>
      <p:sp>
        <p:nvSpPr>
          <p:cNvPr id="50" name="Freeform 50"/>
          <p:cNvSpPr/>
          <p:nvPr/>
        </p:nvSpPr>
        <p:spPr>
          <a:xfrm>
            <a:off x="5936647" y="2680169"/>
            <a:ext cx="1366965" cy="2548412"/>
          </a:xfrm>
          <a:custGeom>
            <a:avLst/>
            <a:gdLst/>
            <a:ahLst/>
            <a:cxnLst/>
            <a:rect l="l" t="t" r="r" b="b"/>
            <a:pathLst>
              <a:path w="1366965" h="2548412">
                <a:moveTo>
                  <a:pt x="0" y="0"/>
                </a:moveTo>
                <a:lnTo>
                  <a:pt x="1366964" y="0"/>
                </a:lnTo>
                <a:lnTo>
                  <a:pt x="1366964" y="2548412"/>
                </a:lnTo>
                <a:lnTo>
                  <a:pt x="0" y="2548412"/>
                </a:lnTo>
                <a:lnTo>
                  <a:pt x="0" y="0"/>
                </a:lnTo>
                <a:close/>
              </a:path>
            </a:pathLst>
          </a:custGeom>
          <a:blipFill>
            <a:blip r:embed="rId5">
              <a:alphaModFix amt="30000"/>
            </a:blip>
            <a:stretch>
              <a:fillRect l="-89908" r="-89908"/>
            </a:stretch>
          </a:blipFill>
        </p:spPr>
      </p:sp>
      <p:sp>
        <p:nvSpPr>
          <p:cNvPr id="51" name="Freeform 51"/>
          <p:cNvSpPr/>
          <p:nvPr/>
        </p:nvSpPr>
        <p:spPr>
          <a:xfrm>
            <a:off x="1886982" y="2659475"/>
            <a:ext cx="1264507" cy="2559582"/>
          </a:xfrm>
          <a:custGeom>
            <a:avLst/>
            <a:gdLst/>
            <a:ahLst/>
            <a:cxnLst/>
            <a:rect l="l" t="t" r="r" b="b"/>
            <a:pathLst>
              <a:path w="1264507" h="2559582">
                <a:moveTo>
                  <a:pt x="0" y="0"/>
                </a:moveTo>
                <a:lnTo>
                  <a:pt x="1264507" y="0"/>
                </a:lnTo>
                <a:lnTo>
                  <a:pt x="1264507" y="2559581"/>
                </a:lnTo>
                <a:lnTo>
                  <a:pt x="0" y="2559581"/>
                </a:lnTo>
                <a:lnTo>
                  <a:pt x="0" y="0"/>
                </a:lnTo>
                <a:close/>
              </a:path>
            </a:pathLst>
          </a:custGeom>
          <a:blipFill>
            <a:blip r:embed="rId6"/>
            <a:stretch>
              <a:fillRect l="-84956" r="-118290"/>
            </a:stretch>
          </a:blipFill>
        </p:spPr>
      </p:sp>
      <p:sp>
        <p:nvSpPr>
          <p:cNvPr id="52" name="TextBox 52"/>
          <p:cNvSpPr txBox="1"/>
          <p:nvPr/>
        </p:nvSpPr>
        <p:spPr>
          <a:xfrm>
            <a:off x="520018" y="6155722"/>
            <a:ext cx="1366965" cy="284480"/>
          </a:xfrm>
          <a:prstGeom prst="rect">
            <a:avLst/>
          </a:prstGeom>
        </p:spPr>
        <p:txBody>
          <a:bodyPr lIns="0" tIns="0" rIns="0" bIns="0" rtlCol="0" anchor="t">
            <a:spAutoFit/>
          </a:bodyPr>
          <a:lstStyle/>
          <a:p>
            <a:pPr algn="l">
              <a:lnSpc>
                <a:spcPts val="2199"/>
              </a:lnSpc>
            </a:pPr>
            <a:r>
              <a:rPr lang="en-US" sz="2199" b="1">
                <a:solidFill>
                  <a:srgbClr val="000000"/>
                </a:solidFill>
                <a:latin typeface="Canva Sans Bold"/>
                <a:ea typeface="Canva Sans Bold"/>
                <a:cs typeface="Canva Sans Bold"/>
                <a:sym typeface="Canva Sans Bold"/>
              </a:rPr>
              <a:t>Phase II</a:t>
            </a:r>
          </a:p>
        </p:txBody>
      </p:sp>
      <p:sp>
        <p:nvSpPr>
          <p:cNvPr id="53" name="TextBox 53"/>
          <p:cNvSpPr txBox="1"/>
          <p:nvPr/>
        </p:nvSpPr>
        <p:spPr>
          <a:xfrm>
            <a:off x="520018" y="6583076"/>
            <a:ext cx="6783594" cy="2503170"/>
          </a:xfrm>
          <a:prstGeom prst="rect">
            <a:avLst/>
          </a:prstGeom>
        </p:spPr>
        <p:txBody>
          <a:bodyPr lIns="0" tIns="0" rIns="0" bIns="0" rtlCol="0" anchor="t">
            <a:spAutoFit/>
          </a:bodyPr>
          <a:lstStyle/>
          <a:p>
            <a:pPr algn="l">
              <a:lnSpc>
                <a:spcPts val="1679"/>
              </a:lnSpc>
            </a:pPr>
            <a:r>
              <a:rPr lang="en-US" sz="1200">
                <a:solidFill>
                  <a:srgbClr val="000000"/>
                </a:solidFill>
                <a:latin typeface="Canva Sans"/>
                <a:ea typeface="Canva Sans"/>
                <a:cs typeface="Canva Sans"/>
                <a:sym typeface="Canva Sans"/>
              </a:rPr>
              <a:t>     Elit elit esse commodo adipisicing. Reprehenderit mollit id excepteur commodo consequat ea laborum non quis. Pariatur ex ipsum dolore nisi non deserunt voluptate irure in tempor.</a:t>
            </a:r>
          </a:p>
          <a:p>
            <a:pPr algn="l">
              <a:lnSpc>
                <a:spcPts val="1679"/>
              </a:lnSpc>
            </a:pPr>
            <a:r>
              <a:rPr lang="en-US" sz="1200">
                <a:solidFill>
                  <a:srgbClr val="000000"/>
                </a:solidFill>
                <a:latin typeface="Canva Sans"/>
                <a:ea typeface="Canva Sans"/>
                <a:cs typeface="Canva Sans"/>
                <a:sym typeface="Canva Sans"/>
              </a:rPr>
              <a:t>Esse ut officia anim nostrud mollit sint. </a:t>
            </a:r>
          </a:p>
          <a:p>
            <a:pPr algn="l">
              <a:lnSpc>
                <a:spcPts val="1679"/>
              </a:lnSpc>
            </a:pPr>
            <a:r>
              <a:rPr lang="en-US" sz="1200">
                <a:solidFill>
                  <a:srgbClr val="000000"/>
                </a:solidFill>
                <a:latin typeface="Canva Sans"/>
                <a:ea typeface="Canva Sans"/>
                <a:cs typeface="Canva Sans"/>
                <a:sym typeface="Canva Sans"/>
              </a:rPr>
              <a:t>     Incididunt et laboris sit in dolor do sit et. Culpa sit nisi laboris reprehenderit labore consequat adipisicing ipsum culpa officia ad reprehenderit pariatur sint. Ea labore quis anim ullamco ullamco ex id ipsum non nulla incididunt irure nisi. </a:t>
            </a:r>
          </a:p>
          <a:p>
            <a:pPr algn="l">
              <a:lnSpc>
                <a:spcPts val="1679"/>
              </a:lnSpc>
            </a:pPr>
            <a:r>
              <a:rPr lang="en-US" sz="1200">
                <a:solidFill>
                  <a:srgbClr val="000000"/>
                </a:solidFill>
                <a:latin typeface="Canva Sans"/>
                <a:ea typeface="Canva Sans"/>
                <a:cs typeface="Canva Sans"/>
                <a:sym typeface="Canva Sans"/>
              </a:rPr>
              <a:t>     Lorem Lorem do dolor culpa et proident consectetur labore incididunt. Sit do Lorem irure culpa sit aliqua amet pariatur exercitation adipisicing nisi voluptate commodo esse sint.</a:t>
            </a:r>
          </a:p>
          <a:p>
            <a:pPr algn="l">
              <a:lnSpc>
                <a:spcPts val="1679"/>
              </a:lnSpc>
            </a:pPr>
            <a:r>
              <a:rPr lang="en-US" sz="1200">
                <a:solidFill>
                  <a:srgbClr val="000000"/>
                </a:solidFill>
                <a:latin typeface="Canva Sans"/>
                <a:ea typeface="Canva Sans"/>
                <a:cs typeface="Canva Sans"/>
                <a:sym typeface="Canva Sans"/>
              </a:rPr>
              <a:t>      Lorem Lorem do dolor culpa et proident consectetur labore incididunt. Sit do Lorem irure culpa sit aliqua amet pariatur exercitation adipisicing nisi voluptate commodo esse sint.</a:t>
            </a:r>
          </a:p>
        </p:txBody>
      </p:sp>
      <p:sp>
        <p:nvSpPr>
          <p:cNvPr id="54" name="AutoShape 54"/>
          <p:cNvSpPr/>
          <p:nvPr/>
        </p:nvSpPr>
        <p:spPr>
          <a:xfrm flipV="1">
            <a:off x="1203500" y="5219056"/>
            <a:ext cx="1315736" cy="889041"/>
          </a:xfrm>
          <a:prstGeom prst="line">
            <a:avLst/>
          </a:prstGeom>
          <a:ln w="19050" cap="flat">
            <a:solidFill>
              <a:srgbClr val="000000"/>
            </a:solidFill>
            <a:prstDash val="sysDot"/>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1057</Words>
  <Application>Microsoft Macintosh PowerPoint</Application>
  <PresentationFormat>Custom</PresentationFormat>
  <Paragraphs>57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Open Sans</vt:lpstr>
      <vt:lpstr>Lato Bold</vt:lpstr>
      <vt:lpstr>Calibri</vt:lpstr>
      <vt:lpstr>Arial</vt:lpstr>
      <vt:lpstr>Canva Sans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Inspired By - Nature Conservatory</dc:title>
  <cp:lastModifiedBy>Chris Lysy</cp:lastModifiedBy>
  <cp:revision>2</cp:revision>
  <dcterms:created xsi:type="dcterms:W3CDTF">2006-08-16T00:00:00Z</dcterms:created>
  <dcterms:modified xsi:type="dcterms:W3CDTF">2026-05-08T15:34:34Z</dcterms:modified>
  <dc:identifier>DAF-rHV0rnY</dc:identifier>
</cp:coreProperties>
</file>